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34"/>
  </p:notesMasterIdLst>
  <p:sldIdLst>
    <p:sldId id="256" r:id="rId5"/>
    <p:sldId id="261" r:id="rId6"/>
    <p:sldId id="420" r:id="rId7"/>
    <p:sldId id="450" r:id="rId8"/>
    <p:sldId id="451" r:id="rId9"/>
    <p:sldId id="397" r:id="rId10"/>
    <p:sldId id="439" r:id="rId11"/>
    <p:sldId id="398" r:id="rId12"/>
    <p:sldId id="437" r:id="rId13"/>
    <p:sldId id="452" r:id="rId14"/>
    <p:sldId id="453" r:id="rId15"/>
    <p:sldId id="454" r:id="rId16"/>
    <p:sldId id="455" r:id="rId17"/>
    <p:sldId id="399" r:id="rId18"/>
    <p:sldId id="465" r:id="rId19"/>
    <p:sldId id="466" r:id="rId20"/>
    <p:sldId id="462" r:id="rId21"/>
    <p:sldId id="458" r:id="rId22"/>
    <p:sldId id="456" r:id="rId23"/>
    <p:sldId id="463" r:id="rId24"/>
    <p:sldId id="464" r:id="rId25"/>
    <p:sldId id="459" r:id="rId26"/>
    <p:sldId id="457" r:id="rId27"/>
    <p:sldId id="460" r:id="rId28"/>
    <p:sldId id="461" r:id="rId29"/>
    <p:sldId id="421" r:id="rId30"/>
    <p:sldId id="416" r:id="rId31"/>
    <p:sldId id="441" r:id="rId32"/>
    <p:sldId id="396" r:id="rId33"/>
  </p:sldIdLst>
  <p:sldSz cx="9144000" cy="5143500" type="screen16x9"/>
  <p:notesSz cx="6858000" cy="9144000"/>
  <p:embeddedFontLst>
    <p:embeddedFont>
      <p:font typeface="Be Vietnam Pro Black" panose="020B0604020202020204" charset="0"/>
      <p:bold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Inter" panose="020B0604020202020204" charset="0"/>
      <p:regular r:id="rId38"/>
      <p:bold r:id="rId39"/>
      <p:italic r:id="rId40"/>
      <p:boldItalic r:id="rId41"/>
    </p:embeddedFont>
    <p:embeddedFont>
      <p:font typeface="Raleway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66B8"/>
    <a:srgbClr val="FF9966"/>
    <a:srgbClr val="A3DBFF"/>
    <a:srgbClr val="FFE46A"/>
    <a:srgbClr val="AAE571"/>
    <a:srgbClr val="F0F0F0"/>
    <a:srgbClr val="F6C3FF"/>
    <a:srgbClr val="CCFF99"/>
    <a:srgbClr val="63A4F7"/>
    <a:srgbClr val="227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6166E8-2D11-479C-B91A-1AE0CB28155B}">
  <a:tblStyle styleId="{496166E8-2D11-479C-B91A-1AE0CB2815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0" autoAdjust="0"/>
    <p:restoredTop sz="94660"/>
  </p:normalViewPr>
  <p:slideViewPr>
    <p:cSldViewPr snapToGrid="0">
      <p:cViewPr>
        <p:scale>
          <a:sx n="100" d="100"/>
          <a:sy n="100" d="100"/>
        </p:scale>
        <p:origin x="1998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>
          <a:extLst>
            <a:ext uri="{FF2B5EF4-FFF2-40B4-BE49-F238E27FC236}">
              <a16:creationId xmlns:a16="http://schemas.microsoft.com/office/drawing/2014/main" id="{C7E39F0F-4B39-E75C-20AB-CF1527370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b611eaca63_0_57:notes">
            <a:extLst>
              <a:ext uri="{FF2B5EF4-FFF2-40B4-BE49-F238E27FC236}">
                <a16:creationId xmlns:a16="http://schemas.microsoft.com/office/drawing/2014/main" id="{1ECC0F0F-64A0-5B83-0DB8-89C48B27AA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b611eaca63_0_57:notes">
            <a:extLst>
              <a:ext uri="{FF2B5EF4-FFF2-40B4-BE49-F238E27FC236}">
                <a16:creationId xmlns:a16="http://schemas.microsoft.com/office/drawing/2014/main" id="{69B21AFE-5DE3-1302-3444-C89CE7F04C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339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>
          <a:extLst>
            <a:ext uri="{FF2B5EF4-FFF2-40B4-BE49-F238E27FC236}">
              <a16:creationId xmlns:a16="http://schemas.microsoft.com/office/drawing/2014/main" id="{C25BF8F6-B7FA-BBB3-9621-D6C8A2E6C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b611eaca63_0_63:notes">
            <a:extLst>
              <a:ext uri="{FF2B5EF4-FFF2-40B4-BE49-F238E27FC236}">
                <a16:creationId xmlns:a16="http://schemas.microsoft.com/office/drawing/2014/main" id="{9A72E257-E184-088E-4062-012EDFB1F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2b611eaca63_0_63:notes">
            <a:extLst>
              <a:ext uri="{FF2B5EF4-FFF2-40B4-BE49-F238E27FC236}">
                <a16:creationId xmlns:a16="http://schemas.microsoft.com/office/drawing/2014/main" id="{B5C66FF3-475C-C6D1-4ECB-021AF60F08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349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b611eaca6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b611eaca6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>
          <a:extLst>
            <a:ext uri="{FF2B5EF4-FFF2-40B4-BE49-F238E27FC236}">
              <a16:creationId xmlns:a16="http://schemas.microsoft.com/office/drawing/2014/main" id="{BD7B907E-04DD-D716-977B-5536B2405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b611eaca63_0_57:notes">
            <a:extLst>
              <a:ext uri="{FF2B5EF4-FFF2-40B4-BE49-F238E27FC236}">
                <a16:creationId xmlns:a16="http://schemas.microsoft.com/office/drawing/2014/main" id="{9291954F-E1FE-0BA8-F731-8869B69A59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b611eaca63_0_57:notes">
            <a:extLst>
              <a:ext uri="{FF2B5EF4-FFF2-40B4-BE49-F238E27FC236}">
                <a16:creationId xmlns:a16="http://schemas.microsoft.com/office/drawing/2014/main" id="{46E294DD-29DE-3F0E-FCAE-C65D5FFA3D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798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>
          <a:extLst>
            <a:ext uri="{FF2B5EF4-FFF2-40B4-BE49-F238E27FC236}">
              <a16:creationId xmlns:a16="http://schemas.microsoft.com/office/drawing/2014/main" id="{483BC57B-0F2F-C529-5455-0A516B41E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b611eaca63_0_57:notes">
            <a:extLst>
              <a:ext uri="{FF2B5EF4-FFF2-40B4-BE49-F238E27FC236}">
                <a16:creationId xmlns:a16="http://schemas.microsoft.com/office/drawing/2014/main" id="{63C6B72A-3286-A37E-04CA-FF1D4F2789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b611eaca63_0_57:notes">
            <a:extLst>
              <a:ext uri="{FF2B5EF4-FFF2-40B4-BE49-F238E27FC236}">
                <a16:creationId xmlns:a16="http://schemas.microsoft.com/office/drawing/2014/main" id="{8A45559D-0097-6B50-3A5A-07ADC78122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782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>
          <a:extLst>
            <a:ext uri="{FF2B5EF4-FFF2-40B4-BE49-F238E27FC236}">
              <a16:creationId xmlns:a16="http://schemas.microsoft.com/office/drawing/2014/main" id="{25C7B81E-E756-1CFD-53FD-C3D15C23B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b611eaca63_0_57:notes">
            <a:extLst>
              <a:ext uri="{FF2B5EF4-FFF2-40B4-BE49-F238E27FC236}">
                <a16:creationId xmlns:a16="http://schemas.microsoft.com/office/drawing/2014/main" id="{66852B98-692D-3A7F-4AF9-9FB5BC61C9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b611eaca63_0_57:notes">
            <a:extLst>
              <a:ext uri="{FF2B5EF4-FFF2-40B4-BE49-F238E27FC236}">
                <a16:creationId xmlns:a16="http://schemas.microsoft.com/office/drawing/2014/main" id="{B05F44C1-4742-0B50-5D4D-5402E997D8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3012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>
          <a:extLst>
            <a:ext uri="{FF2B5EF4-FFF2-40B4-BE49-F238E27FC236}">
              <a16:creationId xmlns:a16="http://schemas.microsoft.com/office/drawing/2014/main" id="{AB06A9D3-23F2-2801-175E-046A165EB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b611eaca63_0_57:notes">
            <a:extLst>
              <a:ext uri="{FF2B5EF4-FFF2-40B4-BE49-F238E27FC236}">
                <a16:creationId xmlns:a16="http://schemas.microsoft.com/office/drawing/2014/main" id="{8E6E5983-408D-F069-6F08-86F50362F0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b611eaca63_0_57:notes">
            <a:extLst>
              <a:ext uri="{FF2B5EF4-FFF2-40B4-BE49-F238E27FC236}">
                <a16:creationId xmlns:a16="http://schemas.microsoft.com/office/drawing/2014/main" id="{D22CF80B-9869-41A7-BA74-86D39BF086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998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>
          <a:extLst>
            <a:ext uri="{FF2B5EF4-FFF2-40B4-BE49-F238E27FC236}">
              <a16:creationId xmlns:a16="http://schemas.microsoft.com/office/drawing/2014/main" id="{45B465E0-EDCC-8847-50E4-221E88407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b611eaca63_0_57:notes">
            <a:extLst>
              <a:ext uri="{FF2B5EF4-FFF2-40B4-BE49-F238E27FC236}">
                <a16:creationId xmlns:a16="http://schemas.microsoft.com/office/drawing/2014/main" id="{2C4A6B27-4540-606E-5304-EFEFB26782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b611eaca63_0_57:notes">
            <a:extLst>
              <a:ext uri="{FF2B5EF4-FFF2-40B4-BE49-F238E27FC236}">
                <a16:creationId xmlns:a16="http://schemas.microsoft.com/office/drawing/2014/main" id="{3599EBC0-F26D-2B41-5D4C-5F5A985E52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2898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>
          <a:extLst>
            <a:ext uri="{FF2B5EF4-FFF2-40B4-BE49-F238E27FC236}">
              <a16:creationId xmlns:a16="http://schemas.microsoft.com/office/drawing/2014/main" id="{7483CC71-67D9-0C04-1D70-370768CCB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b611eaca63_0_57:notes">
            <a:extLst>
              <a:ext uri="{FF2B5EF4-FFF2-40B4-BE49-F238E27FC236}">
                <a16:creationId xmlns:a16="http://schemas.microsoft.com/office/drawing/2014/main" id="{C76AB8BB-FD4B-35BB-B13C-8E8EE2E0B5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b611eaca63_0_57:notes">
            <a:extLst>
              <a:ext uri="{FF2B5EF4-FFF2-40B4-BE49-F238E27FC236}">
                <a16:creationId xmlns:a16="http://schemas.microsoft.com/office/drawing/2014/main" id="{1F30E98E-91AD-0E02-240C-AB88610811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936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33510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7800" y="1031363"/>
            <a:ext cx="7748400" cy="19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3100" y="3093038"/>
            <a:ext cx="4057800" cy="409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748978" y="-5"/>
            <a:ext cx="1395033" cy="605506"/>
            <a:chOff x="3468800" y="239525"/>
            <a:chExt cx="843175" cy="365975"/>
          </a:xfrm>
        </p:grpSpPr>
        <p:sp>
          <p:nvSpPr>
            <p:cNvPr id="12" name="Google Shape;12;p2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54" y="26"/>
            <a:ext cx="535010" cy="535010"/>
            <a:chOff x="5807050" y="884950"/>
            <a:chExt cx="343550" cy="343550"/>
          </a:xfrm>
        </p:grpSpPr>
        <p:sp>
          <p:nvSpPr>
            <p:cNvPr id="31" name="Google Shape;31;p2"/>
            <p:cNvSpPr/>
            <p:nvPr/>
          </p:nvSpPr>
          <p:spPr>
            <a:xfrm>
              <a:off x="5807050" y="884950"/>
              <a:ext cx="29925" cy="29950"/>
            </a:xfrm>
            <a:custGeom>
              <a:avLst/>
              <a:gdLst/>
              <a:ahLst/>
              <a:cxnLst/>
              <a:rect l="l" t="t" r="r" b="b"/>
              <a:pathLst>
                <a:path w="1197" h="1198" fill="none" extrusionOk="0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807050" y="884950"/>
              <a:ext cx="108925" cy="108925"/>
            </a:xfrm>
            <a:custGeom>
              <a:avLst/>
              <a:gdLst/>
              <a:ahLst/>
              <a:cxnLst/>
              <a:rect l="l" t="t" r="r" b="b"/>
              <a:pathLst>
                <a:path w="4357" h="4357" fill="none" extrusionOk="0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807050" y="884950"/>
              <a:ext cx="187900" cy="187900"/>
            </a:xfrm>
            <a:custGeom>
              <a:avLst/>
              <a:gdLst/>
              <a:ahLst/>
              <a:cxnLst/>
              <a:rect l="l" t="t" r="r" b="b"/>
              <a:pathLst>
                <a:path w="7516" h="7516" fill="none" extrusionOk="0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07050" y="884950"/>
              <a:ext cx="266900" cy="266900"/>
            </a:xfrm>
            <a:custGeom>
              <a:avLst/>
              <a:gdLst/>
              <a:ahLst/>
              <a:cxnLst/>
              <a:rect l="l" t="t" r="r" b="b"/>
              <a:pathLst>
                <a:path w="10676" h="10676" fill="none" extrusionOk="0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809850" y="887750"/>
              <a:ext cx="340750" cy="340750"/>
            </a:xfrm>
            <a:custGeom>
              <a:avLst/>
              <a:gdLst/>
              <a:ahLst/>
              <a:cxnLst/>
              <a:rect l="l" t="t" r="r" b="b"/>
              <a:pathLst>
                <a:path w="13630" h="13630" fill="none" extrusionOk="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888850" y="966750"/>
              <a:ext cx="261750" cy="261750"/>
            </a:xfrm>
            <a:custGeom>
              <a:avLst/>
              <a:gdLst/>
              <a:ahLst/>
              <a:cxnLst/>
              <a:rect l="l" t="t" r="r" b="b"/>
              <a:pathLst>
                <a:path w="10470" h="10470" fill="none" extrusionOk="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67825" y="1045725"/>
              <a:ext cx="182775" cy="182775"/>
            </a:xfrm>
            <a:custGeom>
              <a:avLst/>
              <a:gdLst/>
              <a:ahLst/>
              <a:cxnLst/>
              <a:rect l="l" t="t" r="r" b="b"/>
              <a:pathLst>
                <a:path w="7311" h="7311" fill="none" extrusionOk="0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046800" y="1124725"/>
              <a:ext cx="103800" cy="103775"/>
            </a:xfrm>
            <a:custGeom>
              <a:avLst/>
              <a:gdLst/>
              <a:ahLst/>
              <a:cxnLst/>
              <a:rect l="l" t="t" r="r" b="b"/>
              <a:pathLst>
                <a:path w="4152" h="4151" fill="none" extrusionOk="0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126275" y="12041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fill="none" extrusionOk="0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-5400000">
            <a:off x="8251178" y="1206041"/>
            <a:ext cx="1067170" cy="206374"/>
            <a:chOff x="5589725" y="3057300"/>
            <a:chExt cx="352900" cy="68250"/>
          </a:xfrm>
        </p:grpSpPr>
        <p:sp>
          <p:nvSpPr>
            <p:cNvPr id="41" name="Google Shape;41;p2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-5400000">
            <a:off x="-183947" y="3568991"/>
            <a:ext cx="1067170" cy="206374"/>
            <a:chOff x="5589725" y="3057300"/>
            <a:chExt cx="352900" cy="68250"/>
          </a:xfrm>
        </p:grpSpPr>
        <p:sp>
          <p:nvSpPr>
            <p:cNvPr id="54" name="Google Shape;54;p2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2"/>
          <p:cNvSpPr/>
          <p:nvPr/>
        </p:nvSpPr>
        <p:spPr>
          <a:xfrm>
            <a:off x="0" y="4285475"/>
            <a:ext cx="9144000" cy="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67" name="Google Shape;67;p2"/>
          <p:cNvGrpSpPr/>
          <p:nvPr/>
        </p:nvGrpSpPr>
        <p:grpSpPr>
          <a:xfrm rot="5400000">
            <a:off x="4489025" y="4416997"/>
            <a:ext cx="165950" cy="858016"/>
            <a:chOff x="1349300" y="3328375"/>
            <a:chExt cx="68250" cy="352875"/>
          </a:xfrm>
        </p:grpSpPr>
        <p:sp>
          <p:nvSpPr>
            <p:cNvPr id="68" name="Google Shape;68;p2"/>
            <p:cNvSpPr/>
            <p:nvPr/>
          </p:nvSpPr>
          <p:spPr>
            <a:xfrm>
              <a:off x="1349300" y="3665325"/>
              <a:ext cx="15900" cy="15925"/>
            </a:xfrm>
            <a:custGeom>
              <a:avLst/>
              <a:gdLst/>
              <a:ahLst/>
              <a:cxnLst/>
              <a:rect l="l" t="t" r="r" b="b"/>
              <a:pathLst>
                <a:path w="636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19" y="188"/>
                  </a:lnTo>
                  <a:lnTo>
                    <a:pt x="0" y="263"/>
                  </a:lnTo>
                  <a:lnTo>
                    <a:pt x="0" y="319"/>
                  </a:lnTo>
                  <a:lnTo>
                    <a:pt x="0" y="394"/>
                  </a:lnTo>
                  <a:lnTo>
                    <a:pt x="19" y="450"/>
                  </a:lnTo>
                  <a:lnTo>
                    <a:pt x="56" y="506"/>
                  </a:lnTo>
                  <a:lnTo>
                    <a:pt x="94" y="543"/>
                  </a:lnTo>
                  <a:lnTo>
                    <a:pt x="150" y="581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1"/>
                  </a:lnTo>
                  <a:lnTo>
                    <a:pt x="542" y="543"/>
                  </a:lnTo>
                  <a:lnTo>
                    <a:pt x="580" y="506"/>
                  </a:lnTo>
                  <a:lnTo>
                    <a:pt x="617" y="450"/>
                  </a:lnTo>
                  <a:lnTo>
                    <a:pt x="636" y="394"/>
                  </a:lnTo>
                  <a:lnTo>
                    <a:pt x="636" y="319"/>
                  </a:lnTo>
                  <a:lnTo>
                    <a:pt x="636" y="263"/>
                  </a:lnTo>
                  <a:lnTo>
                    <a:pt x="617" y="188"/>
                  </a:lnTo>
                  <a:lnTo>
                    <a:pt x="580" y="132"/>
                  </a:lnTo>
                  <a:lnTo>
                    <a:pt x="542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349300" y="3598025"/>
              <a:ext cx="15900" cy="15925"/>
            </a:xfrm>
            <a:custGeom>
              <a:avLst/>
              <a:gdLst/>
              <a:ahLst/>
              <a:cxnLst/>
              <a:rect l="l" t="t" r="r" b="b"/>
              <a:pathLst>
                <a:path w="636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19" y="188"/>
                  </a:lnTo>
                  <a:lnTo>
                    <a:pt x="0" y="244"/>
                  </a:lnTo>
                  <a:lnTo>
                    <a:pt x="0" y="319"/>
                  </a:lnTo>
                  <a:lnTo>
                    <a:pt x="0" y="375"/>
                  </a:lnTo>
                  <a:lnTo>
                    <a:pt x="19" y="450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42" y="543"/>
                  </a:lnTo>
                  <a:lnTo>
                    <a:pt x="580" y="487"/>
                  </a:lnTo>
                  <a:lnTo>
                    <a:pt x="617" y="450"/>
                  </a:lnTo>
                  <a:lnTo>
                    <a:pt x="636" y="375"/>
                  </a:lnTo>
                  <a:lnTo>
                    <a:pt x="636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80" y="132"/>
                  </a:lnTo>
                  <a:lnTo>
                    <a:pt x="542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349300" y="3530725"/>
              <a:ext cx="15900" cy="15925"/>
            </a:xfrm>
            <a:custGeom>
              <a:avLst/>
              <a:gdLst/>
              <a:ahLst/>
              <a:cxnLst/>
              <a:rect l="l" t="t" r="r" b="b"/>
              <a:pathLst>
                <a:path w="636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19" y="188"/>
                  </a:lnTo>
                  <a:lnTo>
                    <a:pt x="0" y="244"/>
                  </a:lnTo>
                  <a:lnTo>
                    <a:pt x="0" y="319"/>
                  </a:lnTo>
                  <a:lnTo>
                    <a:pt x="0" y="375"/>
                  </a:lnTo>
                  <a:lnTo>
                    <a:pt x="19" y="431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42" y="543"/>
                  </a:lnTo>
                  <a:lnTo>
                    <a:pt x="580" y="487"/>
                  </a:lnTo>
                  <a:lnTo>
                    <a:pt x="617" y="431"/>
                  </a:lnTo>
                  <a:lnTo>
                    <a:pt x="636" y="375"/>
                  </a:lnTo>
                  <a:lnTo>
                    <a:pt x="636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80" y="132"/>
                  </a:lnTo>
                  <a:lnTo>
                    <a:pt x="542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349300" y="34629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37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37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349300" y="33956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349300" y="3328375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3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3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401175" y="3665325"/>
              <a:ext cx="16375" cy="15925"/>
            </a:xfrm>
            <a:custGeom>
              <a:avLst/>
              <a:gdLst/>
              <a:ahLst/>
              <a:cxnLst/>
              <a:rect l="l" t="t" r="r" b="b"/>
              <a:pathLst>
                <a:path w="655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38" y="188"/>
                  </a:lnTo>
                  <a:lnTo>
                    <a:pt x="19" y="263"/>
                  </a:lnTo>
                  <a:lnTo>
                    <a:pt x="0" y="319"/>
                  </a:lnTo>
                  <a:lnTo>
                    <a:pt x="19" y="394"/>
                  </a:lnTo>
                  <a:lnTo>
                    <a:pt x="38" y="450"/>
                  </a:lnTo>
                  <a:lnTo>
                    <a:pt x="56" y="506"/>
                  </a:lnTo>
                  <a:lnTo>
                    <a:pt x="94" y="543"/>
                  </a:lnTo>
                  <a:lnTo>
                    <a:pt x="150" y="581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1"/>
                  </a:lnTo>
                  <a:lnTo>
                    <a:pt x="561" y="543"/>
                  </a:lnTo>
                  <a:lnTo>
                    <a:pt x="599" y="506"/>
                  </a:lnTo>
                  <a:lnTo>
                    <a:pt x="617" y="450"/>
                  </a:lnTo>
                  <a:lnTo>
                    <a:pt x="636" y="394"/>
                  </a:lnTo>
                  <a:lnTo>
                    <a:pt x="655" y="319"/>
                  </a:lnTo>
                  <a:lnTo>
                    <a:pt x="636" y="263"/>
                  </a:lnTo>
                  <a:lnTo>
                    <a:pt x="617" y="188"/>
                  </a:lnTo>
                  <a:lnTo>
                    <a:pt x="599" y="132"/>
                  </a:lnTo>
                  <a:lnTo>
                    <a:pt x="561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401175" y="3598025"/>
              <a:ext cx="16375" cy="15925"/>
            </a:xfrm>
            <a:custGeom>
              <a:avLst/>
              <a:gdLst/>
              <a:ahLst/>
              <a:cxnLst/>
              <a:rect l="l" t="t" r="r" b="b"/>
              <a:pathLst>
                <a:path w="655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38" y="188"/>
                  </a:lnTo>
                  <a:lnTo>
                    <a:pt x="19" y="244"/>
                  </a:lnTo>
                  <a:lnTo>
                    <a:pt x="0" y="319"/>
                  </a:lnTo>
                  <a:lnTo>
                    <a:pt x="19" y="375"/>
                  </a:lnTo>
                  <a:lnTo>
                    <a:pt x="38" y="450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61" y="543"/>
                  </a:lnTo>
                  <a:lnTo>
                    <a:pt x="599" y="487"/>
                  </a:lnTo>
                  <a:lnTo>
                    <a:pt x="617" y="450"/>
                  </a:lnTo>
                  <a:lnTo>
                    <a:pt x="636" y="375"/>
                  </a:lnTo>
                  <a:lnTo>
                    <a:pt x="655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99" y="132"/>
                  </a:lnTo>
                  <a:lnTo>
                    <a:pt x="561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01175" y="3530725"/>
              <a:ext cx="16375" cy="15925"/>
            </a:xfrm>
            <a:custGeom>
              <a:avLst/>
              <a:gdLst/>
              <a:ahLst/>
              <a:cxnLst/>
              <a:rect l="l" t="t" r="r" b="b"/>
              <a:pathLst>
                <a:path w="655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38" y="188"/>
                  </a:lnTo>
                  <a:lnTo>
                    <a:pt x="19" y="244"/>
                  </a:lnTo>
                  <a:lnTo>
                    <a:pt x="0" y="319"/>
                  </a:lnTo>
                  <a:lnTo>
                    <a:pt x="19" y="375"/>
                  </a:lnTo>
                  <a:lnTo>
                    <a:pt x="38" y="431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61" y="543"/>
                  </a:lnTo>
                  <a:lnTo>
                    <a:pt x="599" y="487"/>
                  </a:lnTo>
                  <a:lnTo>
                    <a:pt x="617" y="431"/>
                  </a:lnTo>
                  <a:lnTo>
                    <a:pt x="636" y="375"/>
                  </a:lnTo>
                  <a:lnTo>
                    <a:pt x="655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99" y="132"/>
                  </a:lnTo>
                  <a:lnTo>
                    <a:pt x="561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401175" y="34629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0" y="337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37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401175" y="33956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0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01175" y="3328375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3"/>
                  </a:lnTo>
                  <a:lnTo>
                    <a:pt x="56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0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3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1303800" y="1850929"/>
            <a:ext cx="6536400" cy="12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719746"/>
            <a:ext cx="914400" cy="914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3" name="Google Shape;83;p3"/>
          <p:cNvSpPr txBox="1">
            <a:spLocks noGrp="1"/>
          </p:cNvSpPr>
          <p:nvPr>
            <p:ph type="subTitle" idx="1"/>
          </p:nvPr>
        </p:nvSpPr>
        <p:spPr>
          <a:xfrm>
            <a:off x="2335050" y="3241150"/>
            <a:ext cx="4473900" cy="420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"/>
          <p:cNvSpPr/>
          <p:nvPr/>
        </p:nvSpPr>
        <p:spPr>
          <a:xfrm flipH="1">
            <a:off x="11" y="4285475"/>
            <a:ext cx="9144000" cy="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5" name="Google Shape;85;p3"/>
          <p:cNvGrpSpPr/>
          <p:nvPr/>
        </p:nvGrpSpPr>
        <p:grpSpPr>
          <a:xfrm flipH="1">
            <a:off x="8608847" y="26"/>
            <a:ext cx="535010" cy="535010"/>
            <a:chOff x="5807050" y="884950"/>
            <a:chExt cx="343550" cy="343550"/>
          </a:xfrm>
        </p:grpSpPr>
        <p:sp>
          <p:nvSpPr>
            <p:cNvPr id="86" name="Google Shape;86;p3"/>
            <p:cNvSpPr/>
            <p:nvPr/>
          </p:nvSpPr>
          <p:spPr>
            <a:xfrm>
              <a:off x="5807050" y="884950"/>
              <a:ext cx="29925" cy="29950"/>
            </a:xfrm>
            <a:custGeom>
              <a:avLst/>
              <a:gdLst/>
              <a:ahLst/>
              <a:cxnLst/>
              <a:rect l="l" t="t" r="r" b="b"/>
              <a:pathLst>
                <a:path w="1197" h="1198" fill="none" extrusionOk="0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5807050" y="884950"/>
              <a:ext cx="108925" cy="108925"/>
            </a:xfrm>
            <a:custGeom>
              <a:avLst/>
              <a:gdLst/>
              <a:ahLst/>
              <a:cxnLst/>
              <a:rect l="l" t="t" r="r" b="b"/>
              <a:pathLst>
                <a:path w="4357" h="4357" fill="none" extrusionOk="0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5807050" y="884950"/>
              <a:ext cx="187900" cy="187900"/>
            </a:xfrm>
            <a:custGeom>
              <a:avLst/>
              <a:gdLst/>
              <a:ahLst/>
              <a:cxnLst/>
              <a:rect l="l" t="t" r="r" b="b"/>
              <a:pathLst>
                <a:path w="7516" h="7516" fill="none" extrusionOk="0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5807050" y="884950"/>
              <a:ext cx="266900" cy="266900"/>
            </a:xfrm>
            <a:custGeom>
              <a:avLst/>
              <a:gdLst/>
              <a:ahLst/>
              <a:cxnLst/>
              <a:rect l="l" t="t" r="r" b="b"/>
              <a:pathLst>
                <a:path w="10676" h="10676" fill="none" extrusionOk="0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809850" y="887750"/>
              <a:ext cx="340750" cy="340750"/>
            </a:xfrm>
            <a:custGeom>
              <a:avLst/>
              <a:gdLst/>
              <a:ahLst/>
              <a:cxnLst/>
              <a:rect l="l" t="t" r="r" b="b"/>
              <a:pathLst>
                <a:path w="13630" h="13630" fill="none" extrusionOk="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5888850" y="966750"/>
              <a:ext cx="261750" cy="261750"/>
            </a:xfrm>
            <a:custGeom>
              <a:avLst/>
              <a:gdLst/>
              <a:ahLst/>
              <a:cxnLst/>
              <a:rect l="l" t="t" r="r" b="b"/>
              <a:pathLst>
                <a:path w="10470" h="10470" fill="none" extrusionOk="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5967825" y="1045725"/>
              <a:ext cx="182775" cy="182775"/>
            </a:xfrm>
            <a:custGeom>
              <a:avLst/>
              <a:gdLst/>
              <a:ahLst/>
              <a:cxnLst/>
              <a:rect l="l" t="t" r="r" b="b"/>
              <a:pathLst>
                <a:path w="7311" h="7311" fill="none" extrusionOk="0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046800" y="1124725"/>
              <a:ext cx="103800" cy="103775"/>
            </a:xfrm>
            <a:custGeom>
              <a:avLst/>
              <a:gdLst/>
              <a:ahLst/>
              <a:cxnLst/>
              <a:rect l="l" t="t" r="r" b="b"/>
              <a:pathLst>
                <a:path w="4152" h="4151" fill="none" extrusionOk="0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6126275" y="12041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fill="none" extrusionOk="0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 flipH="1">
            <a:off x="0" y="-5"/>
            <a:ext cx="1395033" cy="605506"/>
            <a:chOff x="3468800" y="239525"/>
            <a:chExt cx="843175" cy="365975"/>
          </a:xfrm>
        </p:grpSpPr>
        <p:sp>
          <p:nvSpPr>
            <p:cNvPr id="96" name="Google Shape;96;p3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3"/>
          <p:cNvGrpSpPr/>
          <p:nvPr/>
        </p:nvGrpSpPr>
        <p:grpSpPr>
          <a:xfrm rot="5400000" flipH="1">
            <a:off x="8260789" y="3568991"/>
            <a:ext cx="1067170" cy="206374"/>
            <a:chOff x="5589725" y="3057300"/>
            <a:chExt cx="352900" cy="68250"/>
          </a:xfrm>
        </p:grpSpPr>
        <p:sp>
          <p:nvSpPr>
            <p:cNvPr id="115" name="Google Shape;115;p3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3"/>
          <p:cNvGrpSpPr/>
          <p:nvPr/>
        </p:nvGrpSpPr>
        <p:grpSpPr>
          <a:xfrm rot="5400000" flipH="1">
            <a:off x="-174336" y="1206041"/>
            <a:ext cx="1067170" cy="206374"/>
            <a:chOff x="5589725" y="3057300"/>
            <a:chExt cx="352900" cy="68250"/>
          </a:xfrm>
        </p:grpSpPr>
        <p:sp>
          <p:nvSpPr>
            <p:cNvPr id="128" name="Google Shape;128;p3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3"/>
          <p:cNvGrpSpPr/>
          <p:nvPr/>
        </p:nvGrpSpPr>
        <p:grpSpPr>
          <a:xfrm rot="-5400000" flipH="1">
            <a:off x="4489037" y="4416997"/>
            <a:ext cx="165950" cy="858016"/>
            <a:chOff x="1349300" y="3328375"/>
            <a:chExt cx="68250" cy="352875"/>
          </a:xfrm>
        </p:grpSpPr>
        <p:sp>
          <p:nvSpPr>
            <p:cNvPr id="141" name="Google Shape;141;p3"/>
            <p:cNvSpPr/>
            <p:nvPr/>
          </p:nvSpPr>
          <p:spPr>
            <a:xfrm>
              <a:off x="1349300" y="3665325"/>
              <a:ext cx="15900" cy="15925"/>
            </a:xfrm>
            <a:custGeom>
              <a:avLst/>
              <a:gdLst/>
              <a:ahLst/>
              <a:cxnLst/>
              <a:rect l="l" t="t" r="r" b="b"/>
              <a:pathLst>
                <a:path w="636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19" y="188"/>
                  </a:lnTo>
                  <a:lnTo>
                    <a:pt x="0" y="263"/>
                  </a:lnTo>
                  <a:lnTo>
                    <a:pt x="0" y="319"/>
                  </a:lnTo>
                  <a:lnTo>
                    <a:pt x="0" y="394"/>
                  </a:lnTo>
                  <a:lnTo>
                    <a:pt x="19" y="450"/>
                  </a:lnTo>
                  <a:lnTo>
                    <a:pt x="56" y="506"/>
                  </a:lnTo>
                  <a:lnTo>
                    <a:pt x="94" y="543"/>
                  </a:lnTo>
                  <a:lnTo>
                    <a:pt x="150" y="581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1"/>
                  </a:lnTo>
                  <a:lnTo>
                    <a:pt x="542" y="543"/>
                  </a:lnTo>
                  <a:lnTo>
                    <a:pt x="580" y="506"/>
                  </a:lnTo>
                  <a:lnTo>
                    <a:pt x="617" y="450"/>
                  </a:lnTo>
                  <a:lnTo>
                    <a:pt x="636" y="394"/>
                  </a:lnTo>
                  <a:lnTo>
                    <a:pt x="636" y="319"/>
                  </a:lnTo>
                  <a:lnTo>
                    <a:pt x="636" y="263"/>
                  </a:lnTo>
                  <a:lnTo>
                    <a:pt x="617" y="188"/>
                  </a:lnTo>
                  <a:lnTo>
                    <a:pt x="580" y="132"/>
                  </a:lnTo>
                  <a:lnTo>
                    <a:pt x="542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349300" y="3598025"/>
              <a:ext cx="15900" cy="15925"/>
            </a:xfrm>
            <a:custGeom>
              <a:avLst/>
              <a:gdLst/>
              <a:ahLst/>
              <a:cxnLst/>
              <a:rect l="l" t="t" r="r" b="b"/>
              <a:pathLst>
                <a:path w="636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19" y="188"/>
                  </a:lnTo>
                  <a:lnTo>
                    <a:pt x="0" y="244"/>
                  </a:lnTo>
                  <a:lnTo>
                    <a:pt x="0" y="319"/>
                  </a:lnTo>
                  <a:lnTo>
                    <a:pt x="0" y="375"/>
                  </a:lnTo>
                  <a:lnTo>
                    <a:pt x="19" y="450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42" y="543"/>
                  </a:lnTo>
                  <a:lnTo>
                    <a:pt x="580" y="487"/>
                  </a:lnTo>
                  <a:lnTo>
                    <a:pt x="617" y="450"/>
                  </a:lnTo>
                  <a:lnTo>
                    <a:pt x="636" y="375"/>
                  </a:lnTo>
                  <a:lnTo>
                    <a:pt x="636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80" y="132"/>
                  </a:lnTo>
                  <a:lnTo>
                    <a:pt x="542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349300" y="3530725"/>
              <a:ext cx="15900" cy="15925"/>
            </a:xfrm>
            <a:custGeom>
              <a:avLst/>
              <a:gdLst/>
              <a:ahLst/>
              <a:cxnLst/>
              <a:rect l="l" t="t" r="r" b="b"/>
              <a:pathLst>
                <a:path w="636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19" y="188"/>
                  </a:lnTo>
                  <a:lnTo>
                    <a:pt x="0" y="244"/>
                  </a:lnTo>
                  <a:lnTo>
                    <a:pt x="0" y="319"/>
                  </a:lnTo>
                  <a:lnTo>
                    <a:pt x="0" y="375"/>
                  </a:lnTo>
                  <a:lnTo>
                    <a:pt x="19" y="431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42" y="543"/>
                  </a:lnTo>
                  <a:lnTo>
                    <a:pt x="580" y="487"/>
                  </a:lnTo>
                  <a:lnTo>
                    <a:pt x="617" y="431"/>
                  </a:lnTo>
                  <a:lnTo>
                    <a:pt x="636" y="375"/>
                  </a:lnTo>
                  <a:lnTo>
                    <a:pt x="636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80" y="132"/>
                  </a:lnTo>
                  <a:lnTo>
                    <a:pt x="542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349300" y="34629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37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37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9300" y="33956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349300" y="3328375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3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3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401175" y="3665325"/>
              <a:ext cx="16375" cy="15925"/>
            </a:xfrm>
            <a:custGeom>
              <a:avLst/>
              <a:gdLst/>
              <a:ahLst/>
              <a:cxnLst/>
              <a:rect l="l" t="t" r="r" b="b"/>
              <a:pathLst>
                <a:path w="655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38" y="188"/>
                  </a:lnTo>
                  <a:lnTo>
                    <a:pt x="19" y="263"/>
                  </a:lnTo>
                  <a:lnTo>
                    <a:pt x="0" y="319"/>
                  </a:lnTo>
                  <a:lnTo>
                    <a:pt x="19" y="394"/>
                  </a:lnTo>
                  <a:lnTo>
                    <a:pt x="38" y="450"/>
                  </a:lnTo>
                  <a:lnTo>
                    <a:pt x="56" y="506"/>
                  </a:lnTo>
                  <a:lnTo>
                    <a:pt x="94" y="543"/>
                  </a:lnTo>
                  <a:lnTo>
                    <a:pt x="150" y="581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1"/>
                  </a:lnTo>
                  <a:lnTo>
                    <a:pt x="561" y="543"/>
                  </a:lnTo>
                  <a:lnTo>
                    <a:pt x="599" y="506"/>
                  </a:lnTo>
                  <a:lnTo>
                    <a:pt x="617" y="450"/>
                  </a:lnTo>
                  <a:lnTo>
                    <a:pt x="636" y="394"/>
                  </a:lnTo>
                  <a:lnTo>
                    <a:pt x="655" y="319"/>
                  </a:lnTo>
                  <a:lnTo>
                    <a:pt x="636" y="263"/>
                  </a:lnTo>
                  <a:lnTo>
                    <a:pt x="617" y="188"/>
                  </a:lnTo>
                  <a:lnTo>
                    <a:pt x="599" y="132"/>
                  </a:lnTo>
                  <a:lnTo>
                    <a:pt x="561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401175" y="3598025"/>
              <a:ext cx="16375" cy="15925"/>
            </a:xfrm>
            <a:custGeom>
              <a:avLst/>
              <a:gdLst/>
              <a:ahLst/>
              <a:cxnLst/>
              <a:rect l="l" t="t" r="r" b="b"/>
              <a:pathLst>
                <a:path w="655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38" y="188"/>
                  </a:lnTo>
                  <a:lnTo>
                    <a:pt x="19" y="244"/>
                  </a:lnTo>
                  <a:lnTo>
                    <a:pt x="0" y="319"/>
                  </a:lnTo>
                  <a:lnTo>
                    <a:pt x="19" y="375"/>
                  </a:lnTo>
                  <a:lnTo>
                    <a:pt x="38" y="450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7"/>
                  </a:lnTo>
                  <a:lnTo>
                    <a:pt x="393" y="637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61" y="543"/>
                  </a:lnTo>
                  <a:lnTo>
                    <a:pt x="599" y="487"/>
                  </a:lnTo>
                  <a:lnTo>
                    <a:pt x="617" y="450"/>
                  </a:lnTo>
                  <a:lnTo>
                    <a:pt x="636" y="375"/>
                  </a:lnTo>
                  <a:lnTo>
                    <a:pt x="655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99" y="132"/>
                  </a:lnTo>
                  <a:lnTo>
                    <a:pt x="561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401175" y="3530725"/>
              <a:ext cx="16375" cy="15925"/>
            </a:xfrm>
            <a:custGeom>
              <a:avLst/>
              <a:gdLst/>
              <a:ahLst/>
              <a:cxnLst/>
              <a:rect l="l" t="t" r="r" b="b"/>
              <a:pathLst>
                <a:path w="655" h="637" extrusionOk="0">
                  <a:moveTo>
                    <a:pt x="262" y="1"/>
                  </a:moveTo>
                  <a:lnTo>
                    <a:pt x="206" y="20"/>
                  </a:lnTo>
                  <a:lnTo>
                    <a:pt x="150" y="57"/>
                  </a:lnTo>
                  <a:lnTo>
                    <a:pt x="94" y="94"/>
                  </a:lnTo>
                  <a:lnTo>
                    <a:pt x="56" y="132"/>
                  </a:lnTo>
                  <a:lnTo>
                    <a:pt x="38" y="188"/>
                  </a:lnTo>
                  <a:lnTo>
                    <a:pt x="19" y="244"/>
                  </a:lnTo>
                  <a:lnTo>
                    <a:pt x="0" y="319"/>
                  </a:lnTo>
                  <a:lnTo>
                    <a:pt x="19" y="375"/>
                  </a:lnTo>
                  <a:lnTo>
                    <a:pt x="38" y="431"/>
                  </a:lnTo>
                  <a:lnTo>
                    <a:pt x="56" y="487"/>
                  </a:lnTo>
                  <a:lnTo>
                    <a:pt x="94" y="543"/>
                  </a:lnTo>
                  <a:lnTo>
                    <a:pt x="150" y="580"/>
                  </a:lnTo>
                  <a:lnTo>
                    <a:pt x="206" y="618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8"/>
                  </a:lnTo>
                  <a:lnTo>
                    <a:pt x="505" y="580"/>
                  </a:lnTo>
                  <a:lnTo>
                    <a:pt x="561" y="543"/>
                  </a:lnTo>
                  <a:lnTo>
                    <a:pt x="599" y="487"/>
                  </a:lnTo>
                  <a:lnTo>
                    <a:pt x="617" y="431"/>
                  </a:lnTo>
                  <a:lnTo>
                    <a:pt x="636" y="375"/>
                  </a:lnTo>
                  <a:lnTo>
                    <a:pt x="655" y="319"/>
                  </a:lnTo>
                  <a:lnTo>
                    <a:pt x="636" y="244"/>
                  </a:lnTo>
                  <a:lnTo>
                    <a:pt x="617" y="188"/>
                  </a:lnTo>
                  <a:lnTo>
                    <a:pt x="599" y="132"/>
                  </a:lnTo>
                  <a:lnTo>
                    <a:pt x="561" y="94"/>
                  </a:lnTo>
                  <a:lnTo>
                    <a:pt x="505" y="57"/>
                  </a:lnTo>
                  <a:lnTo>
                    <a:pt x="449" y="2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401175" y="34629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0" y="337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37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401175" y="33956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0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401175" y="3328375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7"/>
                  </a:lnTo>
                  <a:lnTo>
                    <a:pt x="150" y="56"/>
                  </a:lnTo>
                  <a:lnTo>
                    <a:pt x="94" y="93"/>
                  </a:lnTo>
                  <a:lnTo>
                    <a:pt x="56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0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3"/>
                  </a:lnTo>
                  <a:lnTo>
                    <a:pt x="505" y="56"/>
                  </a:lnTo>
                  <a:lnTo>
                    <a:pt x="449" y="37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/>
          <p:cNvSpPr txBox="1">
            <a:spLocks noGrp="1"/>
          </p:cNvSpPr>
          <p:nvPr>
            <p:ph type="subTitle" idx="1"/>
          </p:nvPr>
        </p:nvSpPr>
        <p:spPr>
          <a:xfrm>
            <a:off x="1428900" y="1940800"/>
            <a:ext cx="235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2" name="Google Shape;192;p5"/>
          <p:cNvSpPr txBox="1">
            <a:spLocks noGrp="1"/>
          </p:cNvSpPr>
          <p:nvPr>
            <p:ph type="subTitle" idx="2"/>
          </p:nvPr>
        </p:nvSpPr>
        <p:spPr>
          <a:xfrm>
            <a:off x="1428900" y="3114425"/>
            <a:ext cx="235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3" name="Google Shape;193;p5"/>
          <p:cNvSpPr txBox="1">
            <a:spLocks noGrp="1"/>
          </p:cNvSpPr>
          <p:nvPr>
            <p:ph type="subTitle" idx="3"/>
          </p:nvPr>
        </p:nvSpPr>
        <p:spPr>
          <a:xfrm>
            <a:off x="1428900" y="2297500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5"/>
          <p:cNvSpPr txBox="1">
            <a:spLocks noGrp="1"/>
          </p:cNvSpPr>
          <p:nvPr>
            <p:ph type="subTitle" idx="4"/>
          </p:nvPr>
        </p:nvSpPr>
        <p:spPr>
          <a:xfrm>
            <a:off x="1428900" y="3471125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97" name="Google Shape;197;p5"/>
          <p:cNvGrpSpPr/>
          <p:nvPr/>
        </p:nvGrpSpPr>
        <p:grpSpPr>
          <a:xfrm>
            <a:off x="8682233" y="-11"/>
            <a:ext cx="461937" cy="461937"/>
            <a:chOff x="5807050" y="884950"/>
            <a:chExt cx="343550" cy="343550"/>
          </a:xfrm>
        </p:grpSpPr>
        <p:sp>
          <p:nvSpPr>
            <p:cNvPr id="198" name="Google Shape;198;p5"/>
            <p:cNvSpPr/>
            <p:nvPr/>
          </p:nvSpPr>
          <p:spPr>
            <a:xfrm>
              <a:off x="5807050" y="884950"/>
              <a:ext cx="29925" cy="29950"/>
            </a:xfrm>
            <a:custGeom>
              <a:avLst/>
              <a:gdLst/>
              <a:ahLst/>
              <a:cxnLst/>
              <a:rect l="l" t="t" r="r" b="b"/>
              <a:pathLst>
                <a:path w="1197" h="1198" fill="none" extrusionOk="0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5807050" y="884950"/>
              <a:ext cx="108925" cy="108925"/>
            </a:xfrm>
            <a:custGeom>
              <a:avLst/>
              <a:gdLst/>
              <a:ahLst/>
              <a:cxnLst/>
              <a:rect l="l" t="t" r="r" b="b"/>
              <a:pathLst>
                <a:path w="4357" h="4357" fill="none" extrusionOk="0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5807050" y="884950"/>
              <a:ext cx="187900" cy="187900"/>
            </a:xfrm>
            <a:custGeom>
              <a:avLst/>
              <a:gdLst/>
              <a:ahLst/>
              <a:cxnLst/>
              <a:rect l="l" t="t" r="r" b="b"/>
              <a:pathLst>
                <a:path w="7516" h="7516" fill="none" extrusionOk="0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5807050" y="884950"/>
              <a:ext cx="266900" cy="266900"/>
            </a:xfrm>
            <a:custGeom>
              <a:avLst/>
              <a:gdLst/>
              <a:ahLst/>
              <a:cxnLst/>
              <a:rect l="l" t="t" r="r" b="b"/>
              <a:pathLst>
                <a:path w="10676" h="10676" fill="none" extrusionOk="0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5809850" y="887750"/>
              <a:ext cx="340750" cy="340750"/>
            </a:xfrm>
            <a:custGeom>
              <a:avLst/>
              <a:gdLst/>
              <a:ahLst/>
              <a:cxnLst/>
              <a:rect l="l" t="t" r="r" b="b"/>
              <a:pathLst>
                <a:path w="13630" h="13630" fill="none" extrusionOk="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5888850" y="966750"/>
              <a:ext cx="261750" cy="261750"/>
            </a:xfrm>
            <a:custGeom>
              <a:avLst/>
              <a:gdLst/>
              <a:ahLst/>
              <a:cxnLst/>
              <a:rect l="l" t="t" r="r" b="b"/>
              <a:pathLst>
                <a:path w="10470" h="10470" fill="none" extrusionOk="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5967825" y="1045725"/>
              <a:ext cx="182775" cy="182775"/>
            </a:xfrm>
            <a:custGeom>
              <a:avLst/>
              <a:gdLst/>
              <a:ahLst/>
              <a:cxnLst/>
              <a:rect l="l" t="t" r="r" b="b"/>
              <a:pathLst>
                <a:path w="7311" h="7311" fill="none" extrusionOk="0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6046800" y="1124725"/>
              <a:ext cx="103800" cy="103775"/>
            </a:xfrm>
            <a:custGeom>
              <a:avLst/>
              <a:gdLst/>
              <a:ahLst/>
              <a:cxnLst/>
              <a:rect l="l" t="t" r="r" b="b"/>
              <a:pathLst>
                <a:path w="4152" h="4151" fill="none" extrusionOk="0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6126275" y="12041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fill="none" extrusionOk="0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5"/>
          <p:cNvGrpSpPr/>
          <p:nvPr/>
        </p:nvGrpSpPr>
        <p:grpSpPr>
          <a:xfrm>
            <a:off x="8" y="-11"/>
            <a:ext cx="461937" cy="461937"/>
            <a:chOff x="5807050" y="884950"/>
            <a:chExt cx="343550" cy="343550"/>
          </a:xfrm>
        </p:grpSpPr>
        <p:sp>
          <p:nvSpPr>
            <p:cNvPr id="208" name="Google Shape;208;p5"/>
            <p:cNvSpPr/>
            <p:nvPr/>
          </p:nvSpPr>
          <p:spPr>
            <a:xfrm>
              <a:off x="5807050" y="884950"/>
              <a:ext cx="29925" cy="29950"/>
            </a:xfrm>
            <a:custGeom>
              <a:avLst/>
              <a:gdLst/>
              <a:ahLst/>
              <a:cxnLst/>
              <a:rect l="l" t="t" r="r" b="b"/>
              <a:pathLst>
                <a:path w="1197" h="1198" fill="none" extrusionOk="0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5807050" y="884950"/>
              <a:ext cx="108925" cy="108925"/>
            </a:xfrm>
            <a:custGeom>
              <a:avLst/>
              <a:gdLst/>
              <a:ahLst/>
              <a:cxnLst/>
              <a:rect l="l" t="t" r="r" b="b"/>
              <a:pathLst>
                <a:path w="4357" h="4357" fill="none" extrusionOk="0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5807050" y="884950"/>
              <a:ext cx="187900" cy="187900"/>
            </a:xfrm>
            <a:custGeom>
              <a:avLst/>
              <a:gdLst/>
              <a:ahLst/>
              <a:cxnLst/>
              <a:rect l="l" t="t" r="r" b="b"/>
              <a:pathLst>
                <a:path w="7516" h="7516" fill="none" extrusionOk="0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5807050" y="884950"/>
              <a:ext cx="266900" cy="266900"/>
            </a:xfrm>
            <a:custGeom>
              <a:avLst/>
              <a:gdLst/>
              <a:ahLst/>
              <a:cxnLst/>
              <a:rect l="l" t="t" r="r" b="b"/>
              <a:pathLst>
                <a:path w="10676" h="10676" fill="none" extrusionOk="0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5809850" y="887750"/>
              <a:ext cx="340750" cy="340750"/>
            </a:xfrm>
            <a:custGeom>
              <a:avLst/>
              <a:gdLst/>
              <a:ahLst/>
              <a:cxnLst/>
              <a:rect l="l" t="t" r="r" b="b"/>
              <a:pathLst>
                <a:path w="13630" h="13630" fill="none" extrusionOk="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5888850" y="966750"/>
              <a:ext cx="261750" cy="261750"/>
            </a:xfrm>
            <a:custGeom>
              <a:avLst/>
              <a:gdLst/>
              <a:ahLst/>
              <a:cxnLst/>
              <a:rect l="l" t="t" r="r" b="b"/>
              <a:pathLst>
                <a:path w="10470" h="10470" fill="none" extrusionOk="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5967825" y="1045725"/>
              <a:ext cx="182775" cy="182775"/>
            </a:xfrm>
            <a:custGeom>
              <a:avLst/>
              <a:gdLst/>
              <a:ahLst/>
              <a:cxnLst/>
              <a:rect l="l" t="t" r="r" b="b"/>
              <a:pathLst>
                <a:path w="7311" h="7311" fill="none" extrusionOk="0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6046800" y="1124725"/>
              <a:ext cx="103800" cy="103775"/>
            </a:xfrm>
            <a:custGeom>
              <a:avLst/>
              <a:gdLst/>
              <a:ahLst/>
              <a:cxnLst/>
              <a:rect l="l" t="t" r="r" b="b"/>
              <a:pathLst>
                <a:path w="4152" h="4151" fill="none" extrusionOk="0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6126275" y="12041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fill="none" extrusionOk="0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5"/>
          <p:cNvGrpSpPr/>
          <p:nvPr/>
        </p:nvGrpSpPr>
        <p:grpSpPr>
          <a:xfrm rot="-5400000">
            <a:off x="-303096" y="4055884"/>
            <a:ext cx="1072603" cy="466362"/>
            <a:chOff x="3468800" y="239525"/>
            <a:chExt cx="843175" cy="365975"/>
          </a:xfrm>
        </p:grpSpPr>
        <p:sp>
          <p:nvSpPr>
            <p:cNvPr id="218" name="Google Shape;218;p5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5"/>
          <p:cNvGrpSpPr/>
          <p:nvPr/>
        </p:nvGrpSpPr>
        <p:grpSpPr>
          <a:xfrm rot="-5400000">
            <a:off x="-176587" y="1061646"/>
            <a:ext cx="886061" cy="173737"/>
            <a:chOff x="5589725" y="3057300"/>
            <a:chExt cx="352900" cy="68250"/>
          </a:xfrm>
        </p:grpSpPr>
        <p:sp>
          <p:nvSpPr>
            <p:cNvPr id="237" name="Google Shape;237;p5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5"/>
          <p:cNvGrpSpPr/>
          <p:nvPr/>
        </p:nvGrpSpPr>
        <p:grpSpPr>
          <a:xfrm rot="-5400000">
            <a:off x="8325619" y="4151733"/>
            <a:ext cx="921351" cy="178180"/>
            <a:chOff x="5589725" y="3057300"/>
            <a:chExt cx="352900" cy="68250"/>
          </a:xfrm>
        </p:grpSpPr>
        <p:sp>
          <p:nvSpPr>
            <p:cNvPr id="250" name="Google Shape;250;p5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6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65" name="Google Shape;265;p6"/>
          <p:cNvGrpSpPr/>
          <p:nvPr/>
        </p:nvGrpSpPr>
        <p:grpSpPr>
          <a:xfrm>
            <a:off x="8682233" y="-11"/>
            <a:ext cx="461937" cy="461937"/>
            <a:chOff x="5807050" y="884950"/>
            <a:chExt cx="343550" cy="343550"/>
          </a:xfrm>
        </p:grpSpPr>
        <p:sp>
          <p:nvSpPr>
            <p:cNvPr id="266" name="Google Shape;266;p6"/>
            <p:cNvSpPr/>
            <p:nvPr/>
          </p:nvSpPr>
          <p:spPr>
            <a:xfrm>
              <a:off x="5807050" y="884950"/>
              <a:ext cx="29925" cy="29950"/>
            </a:xfrm>
            <a:custGeom>
              <a:avLst/>
              <a:gdLst/>
              <a:ahLst/>
              <a:cxnLst/>
              <a:rect l="l" t="t" r="r" b="b"/>
              <a:pathLst>
                <a:path w="1197" h="1198" fill="none" extrusionOk="0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5807050" y="884950"/>
              <a:ext cx="108925" cy="108925"/>
            </a:xfrm>
            <a:custGeom>
              <a:avLst/>
              <a:gdLst/>
              <a:ahLst/>
              <a:cxnLst/>
              <a:rect l="l" t="t" r="r" b="b"/>
              <a:pathLst>
                <a:path w="4357" h="4357" fill="none" extrusionOk="0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5807050" y="884950"/>
              <a:ext cx="187900" cy="187900"/>
            </a:xfrm>
            <a:custGeom>
              <a:avLst/>
              <a:gdLst/>
              <a:ahLst/>
              <a:cxnLst/>
              <a:rect l="l" t="t" r="r" b="b"/>
              <a:pathLst>
                <a:path w="7516" h="7516" fill="none" extrusionOk="0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5807050" y="884950"/>
              <a:ext cx="266900" cy="266900"/>
            </a:xfrm>
            <a:custGeom>
              <a:avLst/>
              <a:gdLst/>
              <a:ahLst/>
              <a:cxnLst/>
              <a:rect l="l" t="t" r="r" b="b"/>
              <a:pathLst>
                <a:path w="10676" h="10676" fill="none" extrusionOk="0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5809850" y="887750"/>
              <a:ext cx="340750" cy="340750"/>
            </a:xfrm>
            <a:custGeom>
              <a:avLst/>
              <a:gdLst/>
              <a:ahLst/>
              <a:cxnLst/>
              <a:rect l="l" t="t" r="r" b="b"/>
              <a:pathLst>
                <a:path w="13630" h="13630" fill="none" extrusionOk="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5888850" y="966750"/>
              <a:ext cx="261750" cy="261750"/>
            </a:xfrm>
            <a:custGeom>
              <a:avLst/>
              <a:gdLst/>
              <a:ahLst/>
              <a:cxnLst/>
              <a:rect l="l" t="t" r="r" b="b"/>
              <a:pathLst>
                <a:path w="10470" h="10470" fill="none" extrusionOk="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5967825" y="1045725"/>
              <a:ext cx="182775" cy="182775"/>
            </a:xfrm>
            <a:custGeom>
              <a:avLst/>
              <a:gdLst/>
              <a:ahLst/>
              <a:cxnLst/>
              <a:rect l="l" t="t" r="r" b="b"/>
              <a:pathLst>
                <a:path w="7311" h="7311" fill="none" extrusionOk="0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046800" y="1124725"/>
              <a:ext cx="103800" cy="103775"/>
            </a:xfrm>
            <a:custGeom>
              <a:avLst/>
              <a:gdLst/>
              <a:ahLst/>
              <a:cxnLst/>
              <a:rect l="l" t="t" r="r" b="b"/>
              <a:pathLst>
                <a:path w="4152" h="4151" fill="none" extrusionOk="0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126275" y="12041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fill="none" extrusionOk="0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6"/>
          <p:cNvGrpSpPr/>
          <p:nvPr/>
        </p:nvGrpSpPr>
        <p:grpSpPr>
          <a:xfrm>
            <a:off x="8" y="-11"/>
            <a:ext cx="461937" cy="461937"/>
            <a:chOff x="5807050" y="884950"/>
            <a:chExt cx="343550" cy="343550"/>
          </a:xfrm>
        </p:grpSpPr>
        <p:sp>
          <p:nvSpPr>
            <p:cNvPr id="276" name="Google Shape;276;p6"/>
            <p:cNvSpPr/>
            <p:nvPr/>
          </p:nvSpPr>
          <p:spPr>
            <a:xfrm>
              <a:off x="5807050" y="884950"/>
              <a:ext cx="29925" cy="29950"/>
            </a:xfrm>
            <a:custGeom>
              <a:avLst/>
              <a:gdLst/>
              <a:ahLst/>
              <a:cxnLst/>
              <a:rect l="l" t="t" r="r" b="b"/>
              <a:pathLst>
                <a:path w="1197" h="1198" fill="none" extrusionOk="0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5807050" y="884950"/>
              <a:ext cx="108925" cy="108925"/>
            </a:xfrm>
            <a:custGeom>
              <a:avLst/>
              <a:gdLst/>
              <a:ahLst/>
              <a:cxnLst/>
              <a:rect l="l" t="t" r="r" b="b"/>
              <a:pathLst>
                <a:path w="4357" h="4357" fill="none" extrusionOk="0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5807050" y="884950"/>
              <a:ext cx="187900" cy="187900"/>
            </a:xfrm>
            <a:custGeom>
              <a:avLst/>
              <a:gdLst/>
              <a:ahLst/>
              <a:cxnLst/>
              <a:rect l="l" t="t" r="r" b="b"/>
              <a:pathLst>
                <a:path w="7516" h="7516" fill="none" extrusionOk="0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5807050" y="884950"/>
              <a:ext cx="266900" cy="266900"/>
            </a:xfrm>
            <a:custGeom>
              <a:avLst/>
              <a:gdLst/>
              <a:ahLst/>
              <a:cxnLst/>
              <a:rect l="l" t="t" r="r" b="b"/>
              <a:pathLst>
                <a:path w="10676" h="10676" fill="none" extrusionOk="0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5809850" y="887750"/>
              <a:ext cx="340750" cy="340750"/>
            </a:xfrm>
            <a:custGeom>
              <a:avLst/>
              <a:gdLst/>
              <a:ahLst/>
              <a:cxnLst/>
              <a:rect l="l" t="t" r="r" b="b"/>
              <a:pathLst>
                <a:path w="13630" h="13630" fill="none" extrusionOk="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5888850" y="966750"/>
              <a:ext cx="261750" cy="261750"/>
            </a:xfrm>
            <a:custGeom>
              <a:avLst/>
              <a:gdLst/>
              <a:ahLst/>
              <a:cxnLst/>
              <a:rect l="l" t="t" r="r" b="b"/>
              <a:pathLst>
                <a:path w="10470" h="10470" fill="none" extrusionOk="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967825" y="1045725"/>
              <a:ext cx="182775" cy="182775"/>
            </a:xfrm>
            <a:custGeom>
              <a:avLst/>
              <a:gdLst/>
              <a:ahLst/>
              <a:cxnLst/>
              <a:rect l="l" t="t" r="r" b="b"/>
              <a:pathLst>
                <a:path w="7311" h="7311" fill="none" extrusionOk="0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046800" y="1124725"/>
              <a:ext cx="103800" cy="103775"/>
            </a:xfrm>
            <a:custGeom>
              <a:avLst/>
              <a:gdLst/>
              <a:ahLst/>
              <a:cxnLst/>
              <a:rect l="l" t="t" r="r" b="b"/>
              <a:pathLst>
                <a:path w="4152" h="4151" fill="none" extrusionOk="0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6126275" y="12041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fill="none" extrusionOk="0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6"/>
          <p:cNvGrpSpPr/>
          <p:nvPr/>
        </p:nvGrpSpPr>
        <p:grpSpPr>
          <a:xfrm rot="-5400000">
            <a:off x="-303096" y="4055884"/>
            <a:ext cx="1072603" cy="466362"/>
            <a:chOff x="3468800" y="239525"/>
            <a:chExt cx="843175" cy="365975"/>
          </a:xfrm>
        </p:grpSpPr>
        <p:sp>
          <p:nvSpPr>
            <p:cNvPr id="286" name="Google Shape;286;p6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6"/>
          <p:cNvGrpSpPr/>
          <p:nvPr/>
        </p:nvGrpSpPr>
        <p:grpSpPr>
          <a:xfrm rot="-5400000">
            <a:off x="-176587" y="1061646"/>
            <a:ext cx="886061" cy="173737"/>
            <a:chOff x="5589725" y="3057300"/>
            <a:chExt cx="352900" cy="68250"/>
          </a:xfrm>
        </p:grpSpPr>
        <p:sp>
          <p:nvSpPr>
            <p:cNvPr id="305" name="Google Shape;305;p6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6"/>
          <p:cNvGrpSpPr/>
          <p:nvPr/>
        </p:nvGrpSpPr>
        <p:grpSpPr>
          <a:xfrm rot="-5400000">
            <a:off x="8325619" y="4151733"/>
            <a:ext cx="921351" cy="178180"/>
            <a:chOff x="5589725" y="3057300"/>
            <a:chExt cx="352900" cy="68250"/>
          </a:xfrm>
        </p:grpSpPr>
        <p:sp>
          <p:nvSpPr>
            <p:cNvPr id="318" name="Google Shape;318;p6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3" name="Google Shape;333;p7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34" name="Google Shape;334;p7"/>
          <p:cNvGrpSpPr/>
          <p:nvPr/>
        </p:nvGrpSpPr>
        <p:grpSpPr>
          <a:xfrm>
            <a:off x="-614971" y="4360034"/>
            <a:ext cx="1072603" cy="466362"/>
            <a:chOff x="3468800" y="239525"/>
            <a:chExt cx="843175" cy="365975"/>
          </a:xfrm>
        </p:grpSpPr>
        <p:sp>
          <p:nvSpPr>
            <p:cNvPr id="335" name="Google Shape;335;p7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-5400000">
            <a:off x="-209825" y="508571"/>
            <a:ext cx="886061" cy="173737"/>
            <a:chOff x="5589725" y="3057300"/>
            <a:chExt cx="352900" cy="68250"/>
          </a:xfrm>
        </p:grpSpPr>
        <p:sp>
          <p:nvSpPr>
            <p:cNvPr id="354" name="Google Shape;354;p7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7"/>
          <p:cNvGrpSpPr/>
          <p:nvPr/>
        </p:nvGrpSpPr>
        <p:grpSpPr>
          <a:xfrm rot="-5400000">
            <a:off x="8343263" y="487821"/>
            <a:ext cx="886061" cy="173737"/>
            <a:chOff x="5589725" y="3057300"/>
            <a:chExt cx="352900" cy="68250"/>
          </a:xfrm>
        </p:grpSpPr>
        <p:sp>
          <p:nvSpPr>
            <p:cNvPr id="367" name="Google Shape;367;p7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7"/>
          <p:cNvGrpSpPr/>
          <p:nvPr/>
        </p:nvGrpSpPr>
        <p:grpSpPr>
          <a:xfrm>
            <a:off x="8749879" y="4360034"/>
            <a:ext cx="1072603" cy="466362"/>
            <a:chOff x="3468800" y="239525"/>
            <a:chExt cx="843175" cy="365975"/>
          </a:xfrm>
        </p:grpSpPr>
        <p:sp>
          <p:nvSpPr>
            <p:cNvPr id="380" name="Google Shape;380;p7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/>
          <p:nvPr/>
        </p:nvSpPr>
        <p:spPr>
          <a:xfrm>
            <a:off x="0" y="4285475"/>
            <a:ext cx="9144000" cy="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00" name="Google Shape;400;p8"/>
          <p:cNvGrpSpPr/>
          <p:nvPr/>
        </p:nvGrpSpPr>
        <p:grpSpPr>
          <a:xfrm>
            <a:off x="7755903" y="3679970"/>
            <a:ext cx="1395033" cy="605506"/>
            <a:chOff x="3468800" y="239525"/>
            <a:chExt cx="843175" cy="365975"/>
          </a:xfrm>
        </p:grpSpPr>
        <p:sp>
          <p:nvSpPr>
            <p:cNvPr id="401" name="Google Shape;401;p8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8"/>
          <p:cNvGrpSpPr/>
          <p:nvPr/>
        </p:nvGrpSpPr>
        <p:grpSpPr>
          <a:xfrm rot="-5400000">
            <a:off x="8329553" y="582791"/>
            <a:ext cx="1067170" cy="206374"/>
            <a:chOff x="5589725" y="3057300"/>
            <a:chExt cx="352900" cy="68250"/>
          </a:xfrm>
        </p:grpSpPr>
        <p:sp>
          <p:nvSpPr>
            <p:cNvPr id="420" name="Google Shape;420;p8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8"/>
          <p:cNvGrpSpPr/>
          <p:nvPr/>
        </p:nvGrpSpPr>
        <p:grpSpPr>
          <a:xfrm>
            <a:off x="4038415" y="4611291"/>
            <a:ext cx="1067170" cy="206374"/>
            <a:chOff x="5589725" y="3057300"/>
            <a:chExt cx="352900" cy="68250"/>
          </a:xfrm>
        </p:grpSpPr>
        <p:sp>
          <p:nvSpPr>
            <p:cNvPr id="433" name="Google Shape;433;p8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45" name="Google Shape;445;p8"/>
          <p:cNvGrpSpPr/>
          <p:nvPr/>
        </p:nvGrpSpPr>
        <p:grpSpPr>
          <a:xfrm rot="-5400000">
            <a:off x="-394772" y="394770"/>
            <a:ext cx="1395033" cy="605506"/>
            <a:chOff x="3468800" y="239525"/>
            <a:chExt cx="843175" cy="365975"/>
          </a:xfrm>
        </p:grpSpPr>
        <p:sp>
          <p:nvSpPr>
            <p:cNvPr id="446" name="Google Shape;446;p8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8"/>
          <p:cNvGrpSpPr/>
          <p:nvPr/>
        </p:nvGrpSpPr>
        <p:grpSpPr>
          <a:xfrm>
            <a:off x="4" y="3750476"/>
            <a:ext cx="535010" cy="535010"/>
            <a:chOff x="5807050" y="884950"/>
            <a:chExt cx="343550" cy="343550"/>
          </a:xfrm>
        </p:grpSpPr>
        <p:sp>
          <p:nvSpPr>
            <p:cNvPr id="465" name="Google Shape;465;p8"/>
            <p:cNvSpPr/>
            <p:nvPr/>
          </p:nvSpPr>
          <p:spPr>
            <a:xfrm>
              <a:off x="5807050" y="884950"/>
              <a:ext cx="29925" cy="29950"/>
            </a:xfrm>
            <a:custGeom>
              <a:avLst/>
              <a:gdLst/>
              <a:ahLst/>
              <a:cxnLst/>
              <a:rect l="l" t="t" r="r" b="b"/>
              <a:pathLst>
                <a:path w="1197" h="1198" fill="none" extrusionOk="0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807050" y="884950"/>
              <a:ext cx="108925" cy="108925"/>
            </a:xfrm>
            <a:custGeom>
              <a:avLst/>
              <a:gdLst/>
              <a:ahLst/>
              <a:cxnLst/>
              <a:rect l="l" t="t" r="r" b="b"/>
              <a:pathLst>
                <a:path w="4357" h="4357" fill="none" extrusionOk="0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807050" y="884950"/>
              <a:ext cx="187900" cy="187900"/>
            </a:xfrm>
            <a:custGeom>
              <a:avLst/>
              <a:gdLst/>
              <a:ahLst/>
              <a:cxnLst/>
              <a:rect l="l" t="t" r="r" b="b"/>
              <a:pathLst>
                <a:path w="7516" h="7516" fill="none" extrusionOk="0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5807050" y="884950"/>
              <a:ext cx="266900" cy="266900"/>
            </a:xfrm>
            <a:custGeom>
              <a:avLst/>
              <a:gdLst/>
              <a:ahLst/>
              <a:cxnLst/>
              <a:rect l="l" t="t" r="r" b="b"/>
              <a:pathLst>
                <a:path w="10676" h="10676" fill="none" extrusionOk="0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5809850" y="887750"/>
              <a:ext cx="340750" cy="340750"/>
            </a:xfrm>
            <a:custGeom>
              <a:avLst/>
              <a:gdLst/>
              <a:ahLst/>
              <a:cxnLst/>
              <a:rect l="l" t="t" r="r" b="b"/>
              <a:pathLst>
                <a:path w="13630" h="13630" fill="none" extrusionOk="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5888850" y="966750"/>
              <a:ext cx="261750" cy="261750"/>
            </a:xfrm>
            <a:custGeom>
              <a:avLst/>
              <a:gdLst/>
              <a:ahLst/>
              <a:cxnLst/>
              <a:rect l="l" t="t" r="r" b="b"/>
              <a:pathLst>
                <a:path w="10470" h="10470" fill="none" extrusionOk="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5967825" y="1045725"/>
              <a:ext cx="182775" cy="182775"/>
            </a:xfrm>
            <a:custGeom>
              <a:avLst/>
              <a:gdLst/>
              <a:ahLst/>
              <a:cxnLst/>
              <a:rect l="l" t="t" r="r" b="b"/>
              <a:pathLst>
                <a:path w="7311" h="7311" fill="none" extrusionOk="0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6046800" y="1124725"/>
              <a:ext cx="103800" cy="103775"/>
            </a:xfrm>
            <a:custGeom>
              <a:avLst/>
              <a:gdLst/>
              <a:ahLst/>
              <a:cxnLst/>
              <a:rect l="l" t="t" r="r" b="b"/>
              <a:pathLst>
                <a:path w="4152" h="4151" fill="none" extrusionOk="0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6126275" y="12041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fill="none" extrusionOk="0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10"/>
          <p:cNvSpPr/>
          <p:nvPr/>
        </p:nvSpPr>
        <p:spPr>
          <a:xfrm flipH="1">
            <a:off x="0" y="4285475"/>
            <a:ext cx="9144000" cy="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56" name="Google Shape;556;p10"/>
          <p:cNvGrpSpPr/>
          <p:nvPr/>
        </p:nvGrpSpPr>
        <p:grpSpPr>
          <a:xfrm flipH="1">
            <a:off x="7748964" y="-5"/>
            <a:ext cx="1395033" cy="605506"/>
            <a:chOff x="3468800" y="239525"/>
            <a:chExt cx="843175" cy="365975"/>
          </a:xfrm>
        </p:grpSpPr>
        <p:sp>
          <p:nvSpPr>
            <p:cNvPr id="557" name="Google Shape;557;p10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0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0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0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0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0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0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0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0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0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0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0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0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0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0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0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0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0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0"/>
          <p:cNvGrpSpPr/>
          <p:nvPr/>
        </p:nvGrpSpPr>
        <p:grpSpPr>
          <a:xfrm rot="5400000" flipH="1">
            <a:off x="8260778" y="3568991"/>
            <a:ext cx="1067170" cy="206374"/>
            <a:chOff x="5589725" y="3057300"/>
            <a:chExt cx="352900" cy="68250"/>
          </a:xfrm>
        </p:grpSpPr>
        <p:sp>
          <p:nvSpPr>
            <p:cNvPr id="576" name="Google Shape;576;p10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0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0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0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0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0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0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10"/>
          <p:cNvGrpSpPr/>
          <p:nvPr/>
        </p:nvGrpSpPr>
        <p:grpSpPr>
          <a:xfrm flipH="1">
            <a:off x="715103" y="164304"/>
            <a:ext cx="1067170" cy="206374"/>
            <a:chOff x="5589725" y="3057300"/>
            <a:chExt cx="352900" cy="68250"/>
          </a:xfrm>
        </p:grpSpPr>
        <p:sp>
          <p:nvSpPr>
            <p:cNvPr id="589" name="Google Shape;589;p10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10"/>
          <p:cNvGrpSpPr/>
          <p:nvPr/>
        </p:nvGrpSpPr>
        <p:grpSpPr>
          <a:xfrm rot="5400000" flipH="1">
            <a:off x="-394761" y="3285195"/>
            <a:ext cx="1395033" cy="605506"/>
            <a:chOff x="3468800" y="239525"/>
            <a:chExt cx="843175" cy="365975"/>
          </a:xfrm>
        </p:grpSpPr>
        <p:sp>
          <p:nvSpPr>
            <p:cNvPr id="602" name="Google Shape;602;p10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0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0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0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0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0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0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0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0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0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0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0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0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0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0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0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0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0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10"/>
          <p:cNvGrpSpPr/>
          <p:nvPr/>
        </p:nvGrpSpPr>
        <p:grpSpPr>
          <a:xfrm flipH="1">
            <a:off x="11" y="1"/>
            <a:ext cx="535010" cy="535010"/>
            <a:chOff x="5807050" y="884950"/>
            <a:chExt cx="343550" cy="343550"/>
          </a:xfrm>
        </p:grpSpPr>
        <p:sp>
          <p:nvSpPr>
            <p:cNvPr id="621" name="Google Shape;621;p10"/>
            <p:cNvSpPr/>
            <p:nvPr/>
          </p:nvSpPr>
          <p:spPr>
            <a:xfrm>
              <a:off x="5807050" y="884950"/>
              <a:ext cx="29925" cy="29950"/>
            </a:xfrm>
            <a:custGeom>
              <a:avLst/>
              <a:gdLst/>
              <a:ahLst/>
              <a:cxnLst/>
              <a:rect l="l" t="t" r="r" b="b"/>
              <a:pathLst>
                <a:path w="1197" h="1198" fill="none" extrusionOk="0">
                  <a:moveTo>
                    <a:pt x="1" y="1197"/>
                  </a:moveTo>
                  <a:lnTo>
                    <a:pt x="1197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0"/>
            <p:cNvSpPr/>
            <p:nvPr/>
          </p:nvSpPr>
          <p:spPr>
            <a:xfrm>
              <a:off x="5807050" y="884950"/>
              <a:ext cx="108925" cy="108925"/>
            </a:xfrm>
            <a:custGeom>
              <a:avLst/>
              <a:gdLst/>
              <a:ahLst/>
              <a:cxnLst/>
              <a:rect l="l" t="t" r="r" b="b"/>
              <a:pathLst>
                <a:path w="4357" h="4357" fill="none" extrusionOk="0">
                  <a:moveTo>
                    <a:pt x="4356" y="1"/>
                  </a:moveTo>
                  <a:lnTo>
                    <a:pt x="1" y="435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0"/>
            <p:cNvSpPr/>
            <p:nvPr/>
          </p:nvSpPr>
          <p:spPr>
            <a:xfrm>
              <a:off x="5807050" y="884950"/>
              <a:ext cx="187900" cy="187900"/>
            </a:xfrm>
            <a:custGeom>
              <a:avLst/>
              <a:gdLst/>
              <a:ahLst/>
              <a:cxnLst/>
              <a:rect l="l" t="t" r="r" b="b"/>
              <a:pathLst>
                <a:path w="7516" h="7516" fill="none" extrusionOk="0">
                  <a:moveTo>
                    <a:pt x="7516" y="1"/>
                  </a:moveTo>
                  <a:lnTo>
                    <a:pt x="1" y="751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5807050" y="884950"/>
              <a:ext cx="266900" cy="266900"/>
            </a:xfrm>
            <a:custGeom>
              <a:avLst/>
              <a:gdLst/>
              <a:ahLst/>
              <a:cxnLst/>
              <a:rect l="l" t="t" r="r" b="b"/>
              <a:pathLst>
                <a:path w="10676" h="10676" fill="none" extrusionOk="0">
                  <a:moveTo>
                    <a:pt x="10675" y="1"/>
                  </a:moveTo>
                  <a:lnTo>
                    <a:pt x="1" y="1067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0"/>
            <p:cNvSpPr/>
            <p:nvPr/>
          </p:nvSpPr>
          <p:spPr>
            <a:xfrm>
              <a:off x="5809850" y="887750"/>
              <a:ext cx="340750" cy="340750"/>
            </a:xfrm>
            <a:custGeom>
              <a:avLst/>
              <a:gdLst/>
              <a:ahLst/>
              <a:cxnLst/>
              <a:rect l="l" t="t" r="r" b="b"/>
              <a:pathLst>
                <a:path w="13630" h="13630" fill="none" extrusionOk="0">
                  <a:moveTo>
                    <a:pt x="13629" y="1"/>
                  </a:moveTo>
                  <a:lnTo>
                    <a:pt x="1" y="1362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0"/>
            <p:cNvSpPr/>
            <p:nvPr/>
          </p:nvSpPr>
          <p:spPr>
            <a:xfrm>
              <a:off x="5888850" y="966750"/>
              <a:ext cx="261750" cy="261750"/>
            </a:xfrm>
            <a:custGeom>
              <a:avLst/>
              <a:gdLst/>
              <a:ahLst/>
              <a:cxnLst/>
              <a:rect l="l" t="t" r="r" b="b"/>
              <a:pathLst>
                <a:path w="10470" h="10470" fill="none" extrusionOk="0">
                  <a:moveTo>
                    <a:pt x="10469" y="0"/>
                  </a:moveTo>
                  <a:lnTo>
                    <a:pt x="0" y="1046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0"/>
            <p:cNvSpPr/>
            <p:nvPr/>
          </p:nvSpPr>
          <p:spPr>
            <a:xfrm>
              <a:off x="5967825" y="1045725"/>
              <a:ext cx="182775" cy="182775"/>
            </a:xfrm>
            <a:custGeom>
              <a:avLst/>
              <a:gdLst/>
              <a:ahLst/>
              <a:cxnLst/>
              <a:rect l="l" t="t" r="r" b="b"/>
              <a:pathLst>
                <a:path w="7311" h="7311" fill="none" extrusionOk="0">
                  <a:moveTo>
                    <a:pt x="7310" y="1"/>
                  </a:moveTo>
                  <a:lnTo>
                    <a:pt x="1" y="731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6046800" y="1124725"/>
              <a:ext cx="103800" cy="103775"/>
            </a:xfrm>
            <a:custGeom>
              <a:avLst/>
              <a:gdLst/>
              <a:ahLst/>
              <a:cxnLst/>
              <a:rect l="l" t="t" r="r" b="b"/>
              <a:pathLst>
                <a:path w="4152" h="4151" fill="none" extrusionOk="0">
                  <a:moveTo>
                    <a:pt x="4151" y="0"/>
                  </a:moveTo>
                  <a:lnTo>
                    <a:pt x="1" y="415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6126275" y="12041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fill="none" extrusionOk="0">
                  <a:moveTo>
                    <a:pt x="972" y="0"/>
                  </a:moveTo>
                  <a:lnTo>
                    <a:pt x="0" y="9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9"/>
          <p:cNvSpPr txBox="1">
            <a:spLocks noGrp="1"/>
          </p:cNvSpPr>
          <p:nvPr>
            <p:ph type="title"/>
          </p:nvPr>
        </p:nvSpPr>
        <p:spPr>
          <a:xfrm>
            <a:off x="4064275" y="445025"/>
            <a:ext cx="4359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19"/>
          <p:cNvSpPr/>
          <p:nvPr/>
        </p:nvSpPr>
        <p:spPr>
          <a:xfrm>
            <a:off x="0" y="4826400"/>
            <a:ext cx="9144000" cy="31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062" name="Google Shape;1062;p19"/>
          <p:cNvGrpSpPr/>
          <p:nvPr/>
        </p:nvGrpSpPr>
        <p:grpSpPr>
          <a:xfrm rot="-5400000">
            <a:off x="-303121" y="301809"/>
            <a:ext cx="1072603" cy="466362"/>
            <a:chOff x="3468800" y="239525"/>
            <a:chExt cx="843175" cy="365975"/>
          </a:xfrm>
        </p:grpSpPr>
        <p:sp>
          <p:nvSpPr>
            <p:cNvPr id="1063" name="Google Shape;1063;p19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19"/>
          <p:cNvGrpSpPr/>
          <p:nvPr/>
        </p:nvGrpSpPr>
        <p:grpSpPr>
          <a:xfrm rot="-5400000">
            <a:off x="-128881" y="4124233"/>
            <a:ext cx="921351" cy="178180"/>
            <a:chOff x="5589725" y="3057300"/>
            <a:chExt cx="352900" cy="68250"/>
          </a:xfrm>
        </p:grpSpPr>
        <p:sp>
          <p:nvSpPr>
            <p:cNvPr id="1082" name="Google Shape;1082;p19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9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9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9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9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19"/>
          <p:cNvGrpSpPr/>
          <p:nvPr/>
        </p:nvGrpSpPr>
        <p:grpSpPr>
          <a:xfrm rot="-5400000">
            <a:off x="8374529" y="301809"/>
            <a:ext cx="1072603" cy="466362"/>
            <a:chOff x="3468800" y="239525"/>
            <a:chExt cx="843175" cy="365975"/>
          </a:xfrm>
        </p:grpSpPr>
        <p:sp>
          <p:nvSpPr>
            <p:cNvPr id="1095" name="Google Shape;1095;p19"/>
            <p:cNvSpPr/>
            <p:nvPr/>
          </p:nvSpPr>
          <p:spPr>
            <a:xfrm>
              <a:off x="3468800" y="576950"/>
              <a:ext cx="28550" cy="28550"/>
            </a:xfrm>
            <a:custGeom>
              <a:avLst/>
              <a:gdLst/>
              <a:ahLst/>
              <a:cxnLst/>
              <a:rect l="l" t="t" r="r" b="b"/>
              <a:pathLst>
                <a:path w="1142" h="1142" fill="none" extrusionOk="0">
                  <a:moveTo>
                    <a:pt x="1141" y="114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9"/>
            <p:cNvSpPr/>
            <p:nvPr/>
          </p:nvSpPr>
          <p:spPr>
            <a:xfrm>
              <a:off x="3468800" y="510125"/>
              <a:ext cx="95850" cy="95375"/>
            </a:xfrm>
            <a:custGeom>
              <a:avLst/>
              <a:gdLst/>
              <a:ahLst/>
              <a:cxnLst/>
              <a:rect l="l" t="t" r="r" b="b"/>
              <a:pathLst>
                <a:path w="3834" h="3815" fill="none" extrusionOk="0">
                  <a:moveTo>
                    <a:pt x="1" y="0"/>
                  </a:moveTo>
                  <a:lnTo>
                    <a:pt x="3833" y="381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9"/>
            <p:cNvSpPr/>
            <p:nvPr/>
          </p:nvSpPr>
          <p:spPr>
            <a:xfrm>
              <a:off x="3468800" y="442825"/>
              <a:ext cx="162675" cy="162675"/>
            </a:xfrm>
            <a:custGeom>
              <a:avLst/>
              <a:gdLst/>
              <a:ahLst/>
              <a:cxnLst/>
              <a:rect l="l" t="t" r="r" b="b"/>
              <a:pathLst>
                <a:path w="6507" h="6507" fill="none" extrusionOk="0">
                  <a:moveTo>
                    <a:pt x="1" y="0"/>
                  </a:moveTo>
                  <a:lnTo>
                    <a:pt x="6507" y="6506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9"/>
            <p:cNvSpPr/>
            <p:nvPr/>
          </p:nvSpPr>
          <p:spPr>
            <a:xfrm>
              <a:off x="3468800" y="375975"/>
              <a:ext cx="229975" cy="229525"/>
            </a:xfrm>
            <a:custGeom>
              <a:avLst/>
              <a:gdLst/>
              <a:ahLst/>
              <a:cxnLst/>
              <a:rect l="l" t="t" r="r" b="b"/>
              <a:pathLst>
                <a:path w="9199" h="9181" fill="none" extrusionOk="0">
                  <a:moveTo>
                    <a:pt x="1" y="1"/>
                  </a:moveTo>
                  <a:lnTo>
                    <a:pt x="9199" y="918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9"/>
            <p:cNvSpPr/>
            <p:nvPr/>
          </p:nvSpPr>
          <p:spPr>
            <a:xfrm>
              <a:off x="3468800" y="308675"/>
              <a:ext cx="297275" cy="296825"/>
            </a:xfrm>
            <a:custGeom>
              <a:avLst/>
              <a:gdLst/>
              <a:ahLst/>
              <a:cxnLst/>
              <a:rect l="l" t="t" r="r" b="b"/>
              <a:pathLst>
                <a:path w="11891" h="11873" fill="none" extrusionOk="0">
                  <a:moveTo>
                    <a:pt x="1" y="1"/>
                  </a:moveTo>
                  <a:lnTo>
                    <a:pt x="11891" y="1187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9"/>
            <p:cNvSpPr/>
            <p:nvPr/>
          </p:nvSpPr>
          <p:spPr>
            <a:xfrm>
              <a:off x="3468800" y="241375"/>
              <a:ext cx="364125" cy="364125"/>
            </a:xfrm>
            <a:custGeom>
              <a:avLst/>
              <a:gdLst/>
              <a:ahLst/>
              <a:cxnLst/>
              <a:rect l="l" t="t" r="r" b="b"/>
              <a:pathLst>
                <a:path w="14565" h="14565" fill="none" extrusionOk="0">
                  <a:moveTo>
                    <a:pt x="1" y="1"/>
                  </a:moveTo>
                  <a:lnTo>
                    <a:pt x="14564" y="14564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9"/>
            <p:cNvSpPr/>
            <p:nvPr/>
          </p:nvSpPr>
          <p:spPr>
            <a:xfrm>
              <a:off x="353425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0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9"/>
            <p:cNvSpPr/>
            <p:nvPr/>
          </p:nvSpPr>
          <p:spPr>
            <a:xfrm>
              <a:off x="3601075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9"/>
            <p:cNvSpPr/>
            <p:nvPr/>
          </p:nvSpPr>
          <p:spPr>
            <a:xfrm>
              <a:off x="3668375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9"/>
            <p:cNvSpPr/>
            <p:nvPr/>
          </p:nvSpPr>
          <p:spPr>
            <a:xfrm>
              <a:off x="3735200" y="239525"/>
              <a:ext cx="366450" cy="365975"/>
            </a:xfrm>
            <a:custGeom>
              <a:avLst/>
              <a:gdLst/>
              <a:ahLst/>
              <a:cxnLst/>
              <a:rect l="l" t="t" r="r" b="b"/>
              <a:pathLst>
                <a:path w="14658" h="14639" fill="none" extrusionOk="0">
                  <a:moveTo>
                    <a:pt x="1" y="0"/>
                  </a:moveTo>
                  <a:lnTo>
                    <a:pt x="14658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9"/>
            <p:cNvSpPr/>
            <p:nvPr/>
          </p:nvSpPr>
          <p:spPr>
            <a:xfrm>
              <a:off x="38025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9"/>
            <p:cNvSpPr/>
            <p:nvPr/>
          </p:nvSpPr>
          <p:spPr>
            <a:xfrm>
              <a:off x="3869800" y="239525"/>
              <a:ext cx="365975" cy="365975"/>
            </a:xfrm>
            <a:custGeom>
              <a:avLst/>
              <a:gdLst/>
              <a:ahLst/>
              <a:cxnLst/>
              <a:rect l="l" t="t" r="r" b="b"/>
              <a:pathLst>
                <a:path w="14639" h="14639" fill="none" extrusionOk="0">
                  <a:moveTo>
                    <a:pt x="1" y="0"/>
                  </a:moveTo>
                  <a:lnTo>
                    <a:pt x="14639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9"/>
            <p:cNvSpPr/>
            <p:nvPr/>
          </p:nvSpPr>
          <p:spPr>
            <a:xfrm>
              <a:off x="3936650" y="239525"/>
              <a:ext cx="366425" cy="365975"/>
            </a:xfrm>
            <a:custGeom>
              <a:avLst/>
              <a:gdLst/>
              <a:ahLst/>
              <a:cxnLst/>
              <a:rect l="l" t="t" r="r" b="b"/>
              <a:pathLst>
                <a:path w="14657" h="14639" fill="none" extrusionOk="0">
                  <a:moveTo>
                    <a:pt x="0" y="0"/>
                  </a:moveTo>
                  <a:lnTo>
                    <a:pt x="14657" y="1463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9"/>
            <p:cNvSpPr/>
            <p:nvPr/>
          </p:nvSpPr>
          <p:spPr>
            <a:xfrm>
              <a:off x="4003950" y="239525"/>
              <a:ext cx="308025" cy="308000"/>
            </a:xfrm>
            <a:custGeom>
              <a:avLst/>
              <a:gdLst/>
              <a:ahLst/>
              <a:cxnLst/>
              <a:rect l="l" t="t" r="r" b="b"/>
              <a:pathLst>
                <a:path w="12321" h="12320" fill="none" extrusionOk="0">
                  <a:moveTo>
                    <a:pt x="0" y="0"/>
                  </a:moveTo>
                  <a:lnTo>
                    <a:pt x="12320" y="1232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9"/>
            <p:cNvSpPr/>
            <p:nvPr/>
          </p:nvSpPr>
          <p:spPr>
            <a:xfrm>
              <a:off x="4070775" y="239525"/>
              <a:ext cx="241200" cy="240700"/>
            </a:xfrm>
            <a:custGeom>
              <a:avLst/>
              <a:gdLst/>
              <a:ahLst/>
              <a:cxnLst/>
              <a:rect l="l" t="t" r="r" b="b"/>
              <a:pathLst>
                <a:path w="9648" h="9628" fill="none" extrusionOk="0">
                  <a:moveTo>
                    <a:pt x="1" y="0"/>
                  </a:moveTo>
                  <a:lnTo>
                    <a:pt x="9647" y="9628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9"/>
            <p:cNvSpPr/>
            <p:nvPr/>
          </p:nvSpPr>
          <p:spPr>
            <a:xfrm>
              <a:off x="4138075" y="239525"/>
              <a:ext cx="173900" cy="173875"/>
            </a:xfrm>
            <a:custGeom>
              <a:avLst/>
              <a:gdLst/>
              <a:ahLst/>
              <a:cxnLst/>
              <a:rect l="l" t="t" r="r" b="b"/>
              <a:pathLst>
                <a:path w="6956" h="6955" fill="none" extrusionOk="0">
                  <a:moveTo>
                    <a:pt x="1" y="0"/>
                  </a:moveTo>
                  <a:lnTo>
                    <a:pt x="6955" y="6955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9"/>
            <p:cNvSpPr/>
            <p:nvPr/>
          </p:nvSpPr>
          <p:spPr>
            <a:xfrm>
              <a:off x="4205375" y="239525"/>
              <a:ext cx="106600" cy="106575"/>
            </a:xfrm>
            <a:custGeom>
              <a:avLst/>
              <a:gdLst/>
              <a:ahLst/>
              <a:cxnLst/>
              <a:rect l="l" t="t" r="r" b="b"/>
              <a:pathLst>
                <a:path w="4264" h="4263" fill="none" extrusionOk="0">
                  <a:moveTo>
                    <a:pt x="1" y="0"/>
                  </a:moveTo>
                  <a:lnTo>
                    <a:pt x="4263" y="4262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9"/>
            <p:cNvSpPr/>
            <p:nvPr/>
          </p:nvSpPr>
          <p:spPr>
            <a:xfrm>
              <a:off x="4272225" y="239525"/>
              <a:ext cx="39750" cy="39275"/>
            </a:xfrm>
            <a:custGeom>
              <a:avLst/>
              <a:gdLst/>
              <a:ahLst/>
              <a:cxnLst/>
              <a:rect l="l" t="t" r="r" b="b"/>
              <a:pathLst>
                <a:path w="1590" h="1571" fill="none" extrusionOk="0">
                  <a:moveTo>
                    <a:pt x="0" y="0"/>
                  </a:moveTo>
                  <a:lnTo>
                    <a:pt x="1589" y="1570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19"/>
          <p:cNvGrpSpPr/>
          <p:nvPr/>
        </p:nvGrpSpPr>
        <p:grpSpPr>
          <a:xfrm rot="-5400000">
            <a:off x="8314498" y="4124233"/>
            <a:ext cx="921351" cy="178180"/>
            <a:chOff x="5589725" y="3057300"/>
            <a:chExt cx="352900" cy="68250"/>
          </a:xfrm>
        </p:grpSpPr>
        <p:sp>
          <p:nvSpPr>
            <p:cNvPr id="1114" name="Google Shape;1114;p19"/>
            <p:cNvSpPr/>
            <p:nvPr/>
          </p:nvSpPr>
          <p:spPr>
            <a:xfrm>
              <a:off x="55897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9"/>
            <p:cNvSpPr/>
            <p:nvPr/>
          </p:nvSpPr>
          <p:spPr>
            <a:xfrm>
              <a:off x="5657025" y="3057300"/>
              <a:ext cx="16375" cy="15900"/>
            </a:xfrm>
            <a:custGeom>
              <a:avLst/>
              <a:gdLst/>
              <a:ahLst/>
              <a:cxnLst/>
              <a:rect l="l" t="t" r="r" b="b"/>
              <a:pathLst>
                <a:path w="655" h="636" extrusionOk="0">
                  <a:moveTo>
                    <a:pt x="262" y="0"/>
                  </a:moveTo>
                  <a:lnTo>
                    <a:pt x="206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187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61" y="542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9"/>
            <p:cNvSpPr/>
            <p:nvPr/>
          </p:nvSpPr>
          <p:spPr>
            <a:xfrm>
              <a:off x="57248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9"/>
            <p:cNvSpPr/>
            <p:nvPr/>
          </p:nvSpPr>
          <p:spPr>
            <a:xfrm>
              <a:off x="57921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43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80"/>
                  </a:lnTo>
                  <a:lnTo>
                    <a:pt x="542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9"/>
            <p:cNvSpPr/>
            <p:nvPr/>
          </p:nvSpPr>
          <p:spPr>
            <a:xfrm>
              <a:off x="5859400" y="3057300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31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9"/>
            <p:cNvSpPr/>
            <p:nvPr/>
          </p:nvSpPr>
          <p:spPr>
            <a:xfrm>
              <a:off x="5926700" y="30573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62" y="0"/>
                  </a:moveTo>
                  <a:lnTo>
                    <a:pt x="187" y="19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187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42"/>
                  </a:lnTo>
                  <a:lnTo>
                    <a:pt x="150" y="580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80"/>
                  </a:lnTo>
                  <a:lnTo>
                    <a:pt x="543" y="542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187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1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9"/>
            <p:cNvSpPr/>
            <p:nvPr/>
          </p:nvSpPr>
          <p:spPr>
            <a:xfrm>
              <a:off x="55897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9"/>
            <p:cNvSpPr/>
            <p:nvPr/>
          </p:nvSpPr>
          <p:spPr>
            <a:xfrm>
              <a:off x="5657025" y="3109175"/>
              <a:ext cx="16375" cy="16375"/>
            </a:xfrm>
            <a:custGeom>
              <a:avLst/>
              <a:gdLst/>
              <a:ahLst/>
              <a:cxnLst/>
              <a:rect l="l" t="t" r="r" b="b"/>
              <a:pathLst>
                <a:path w="655" h="655" extrusionOk="0">
                  <a:moveTo>
                    <a:pt x="337" y="0"/>
                  </a:moveTo>
                  <a:lnTo>
                    <a:pt x="262" y="19"/>
                  </a:lnTo>
                  <a:lnTo>
                    <a:pt x="206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9" y="262"/>
                  </a:lnTo>
                  <a:lnTo>
                    <a:pt x="1" y="318"/>
                  </a:lnTo>
                  <a:lnTo>
                    <a:pt x="19" y="393"/>
                  </a:lnTo>
                  <a:lnTo>
                    <a:pt x="38" y="449"/>
                  </a:lnTo>
                  <a:lnTo>
                    <a:pt x="57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206" y="617"/>
                  </a:lnTo>
                  <a:lnTo>
                    <a:pt x="262" y="636"/>
                  </a:lnTo>
                  <a:lnTo>
                    <a:pt x="337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61" y="561"/>
                  </a:lnTo>
                  <a:lnTo>
                    <a:pt x="599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55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99" y="150"/>
                  </a:lnTo>
                  <a:lnTo>
                    <a:pt x="561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9"/>
            <p:cNvSpPr/>
            <p:nvPr/>
          </p:nvSpPr>
          <p:spPr>
            <a:xfrm>
              <a:off x="57248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30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30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9"/>
            <p:cNvSpPr/>
            <p:nvPr/>
          </p:nvSpPr>
          <p:spPr>
            <a:xfrm>
              <a:off x="57921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43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43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486" y="598"/>
                  </a:lnTo>
                  <a:lnTo>
                    <a:pt x="542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2" y="94"/>
                  </a:lnTo>
                  <a:lnTo>
                    <a:pt x="486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9"/>
            <p:cNvSpPr/>
            <p:nvPr/>
          </p:nvSpPr>
          <p:spPr>
            <a:xfrm>
              <a:off x="5859400" y="3109175"/>
              <a:ext cx="15900" cy="16375"/>
            </a:xfrm>
            <a:custGeom>
              <a:avLst/>
              <a:gdLst/>
              <a:ahLst/>
              <a:cxnLst/>
              <a:rect l="l" t="t" r="r" b="b"/>
              <a:pathLst>
                <a:path w="636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31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31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74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74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9"/>
            <p:cNvSpPr/>
            <p:nvPr/>
          </p:nvSpPr>
          <p:spPr>
            <a:xfrm>
              <a:off x="5926700" y="3109175"/>
              <a:ext cx="15925" cy="16375"/>
            </a:xfrm>
            <a:custGeom>
              <a:avLst/>
              <a:gdLst/>
              <a:ahLst/>
              <a:cxnLst/>
              <a:rect l="l" t="t" r="r" b="b"/>
              <a:pathLst>
                <a:path w="637" h="655" extrusionOk="0">
                  <a:moveTo>
                    <a:pt x="318" y="0"/>
                  </a:moveTo>
                  <a:lnTo>
                    <a:pt x="262" y="19"/>
                  </a:lnTo>
                  <a:lnTo>
                    <a:pt x="187" y="38"/>
                  </a:lnTo>
                  <a:lnTo>
                    <a:pt x="150" y="56"/>
                  </a:lnTo>
                  <a:lnTo>
                    <a:pt x="94" y="94"/>
                  </a:lnTo>
                  <a:lnTo>
                    <a:pt x="56" y="150"/>
                  </a:lnTo>
                  <a:lnTo>
                    <a:pt x="19" y="206"/>
                  </a:lnTo>
                  <a:lnTo>
                    <a:pt x="0" y="262"/>
                  </a:lnTo>
                  <a:lnTo>
                    <a:pt x="0" y="318"/>
                  </a:lnTo>
                  <a:lnTo>
                    <a:pt x="0" y="393"/>
                  </a:lnTo>
                  <a:lnTo>
                    <a:pt x="19" y="449"/>
                  </a:lnTo>
                  <a:lnTo>
                    <a:pt x="56" y="505"/>
                  </a:lnTo>
                  <a:lnTo>
                    <a:pt x="94" y="561"/>
                  </a:lnTo>
                  <a:lnTo>
                    <a:pt x="150" y="598"/>
                  </a:lnTo>
                  <a:lnTo>
                    <a:pt x="187" y="617"/>
                  </a:lnTo>
                  <a:lnTo>
                    <a:pt x="262" y="636"/>
                  </a:lnTo>
                  <a:lnTo>
                    <a:pt x="318" y="654"/>
                  </a:lnTo>
                  <a:lnTo>
                    <a:pt x="393" y="636"/>
                  </a:lnTo>
                  <a:lnTo>
                    <a:pt x="449" y="617"/>
                  </a:lnTo>
                  <a:lnTo>
                    <a:pt x="505" y="598"/>
                  </a:lnTo>
                  <a:lnTo>
                    <a:pt x="543" y="561"/>
                  </a:lnTo>
                  <a:lnTo>
                    <a:pt x="580" y="505"/>
                  </a:lnTo>
                  <a:lnTo>
                    <a:pt x="617" y="449"/>
                  </a:lnTo>
                  <a:lnTo>
                    <a:pt x="636" y="393"/>
                  </a:lnTo>
                  <a:lnTo>
                    <a:pt x="636" y="318"/>
                  </a:lnTo>
                  <a:lnTo>
                    <a:pt x="636" y="262"/>
                  </a:lnTo>
                  <a:lnTo>
                    <a:pt x="617" y="206"/>
                  </a:lnTo>
                  <a:lnTo>
                    <a:pt x="580" y="150"/>
                  </a:lnTo>
                  <a:lnTo>
                    <a:pt x="543" y="94"/>
                  </a:lnTo>
                  <a:lnTo>
                    <a:pt x="505" y="56"/>
                  </a:lnTo>
                  <a:lnTo>
                    <a:pt x="449" y="38"/>
                  </a:lnTo>
                  <a:lnTo>
                    <a:pt x="393" y="19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Black"/>
              <a:buNone/>
              <a:defRPr sz="3000">
                <a:solidFill>
                  <a:schemeClr val="dk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6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jphajp.github.io/Robotica/Web/Reportes/Teoria/Proy_final/Proy_final.html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juguete, lego, pequeño, tabla&#10;&#10;El contenido generado por IA puede ser incorrecto.">
            <a:extLst>
              <a:ext uri="{FF2B5EF4-FFF2-40B4-BE49-F238E27FC236}">
                <a16:creationId xmlns:a16="http://schemas.microsoft.com/office/drawing/2014/main" id="{2562BA31-E70E-68A0-DEAB-8335ADE1EB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24" b="96032" l="3927" r="90838">
                        <a14:foregroundMark x1="8639" y1="46032" x2="9424" y2="66071"/>
                        <a14:foregroundMark x1="4974" y1="52976" x2="6545" y2="59325"/>
                        <a14:foregroundMark x1="3927" y1="44444" x2="3927" y2="44444"/>
                        <a14:foregroundMark x1="7853" y1="66667" x2="13351" y2="65873"/>
                        <a14:foregroundMark x1="31152" y1="90675" x2="35340" y2="90873"/>
                        <a14:foregroundMark x1="36387" y1="93452" x2="47382" y2="93452"/>
                        <a14:foregroundMark x1="37435" y1="96032" x2="41361" y2="96032"/>
                        <a14:foregroundMark x1="18063" y1="79960" x2="16492" y2="79563"/>
                        <a14:foregroundMark x1="17277" y1="78968" x2="22251" y2="77778"/>
                        <a14:foregroundMark x1="33770" y1="43254" x2="34031" y2="47421"/>
                        <a14:foregroundMark x1="91099" y1="16071" x2="90314" y2="18651"/>
                        <a14:foregroundMark x1="63089" y1="10516" x2="67016" y2="9524"/>
                        <a14:foregroundMark x1="3927" y1="55357" x2="3927" y2="56349"/>
                        <a14:foregroundMark x1="77749" y1="71429" x2="77749" y2="7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1730" y="1311531"/>
            <a:ext cx="2390775" cy="3163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58" name="Google Shape;1458;p28"/>
          <p:cNvSpPr txBox="1">
            <a:spLocks noGrp="1"/>
          </p:cNvSpPr>
          <p:nvPr>
            <p:ph type="ctrTitle"/>
          </p:nvPr>
        </p:nvSpPr>
        <p:spPr>
          <a:xfrm>
            <a:off x="697800" y="898160"/>
            <a:ext cx="7748400" cy="16534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MX" sz="5000" noProof="0" dirty="0">
                <a:latin typeface="+mj-lt"/>
              </a:rPr>
              <a:t> </a:t>
            </a:r>
            <a:br>
              <a:rPr lang="es-MX" sz="5000" noProof="0" dirty="0">
                <a:latin typeface="+mj-lt"/>
              </a:rPr>
            </a:br>
            <a:r>
              <a:rPr lang="es-MX" sz="4100" noProof="0" dirty="0">
                <a:solidFill>
                  <a:schemeClr val="lt1"/>
                </a:solidFill>
                <a:latin typeface="+mj-lt"/>
              </a:rPr>
              <a:t>AruBot</a:t>
            </a:r>
            <a:br>
              <a:rPr lang="es-MX" sz="4100" noProof="0" dirty="0">
                <a:solidFill>
                  <a:schemeClr val="lt1"/>
                </a:solidFill>
                <a:latin typeface="+mj-lt"/>
              </a:rPr>
            </a:br>
            <a:r>
              <a:rPr lang="es-MX" sz="4100" noProof="0" dirty="0">
                <a:solidFill>
                  <a:schemeClr val="lt1"/>
                </a:solidFill>
                <a:latin typeface="+mj-lt"/>
              </a:rPr>
              <a:t>Robot articulado + ArUco</a:t>
            </a:r>
            <a:endParaRPr lang="es-MX" sz="4100" noProof="0" dirty="0">
              <a:solidFill>
                <a:schemeClr val="lt1"/>
              </a:solidFill>
              <a:latin typeface="+mj-lt"/>
              <a:sym typeface="Wingdings" panose="05000000000000000000" pitchFamily="2" charset="2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54DC5AD-C561-B64C-F6AD-BB247B9A1B4B}"/>
              </a:ext>
            </a:extLst>
          </p:cNvPr>
          <p:cNvSpPr txBox="1"/>
          <p:nvPr/>
        </p:nvSpPr>
        <p:spPr>
          <a:xfrm>
            <a:off x="1717705" y="3291233"/>
            <a:ext cx="28542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noProof="0" dirty="0">
                <a:latin typeface="+mj-lt"/>
              </a:rPr>
              <a:t>José Pablo Hernández Alonso </a:t>
            </a:r>
          </a:p>
          <a:p>
            <a:pPr algn="r"/>
            <a:r>
              <a:rPr lang="en-US" dirty="0">
                <a:latin typeface="Arial"/>
                <a:cs typeface="Arial"/>
              </a:rPr>
              <a:t>Evelin Michelle Medel </a:t>
            </a:r>
            <a:r>
              <a:rPr lang="en-US" dirty="0" err="1">
                <a:latin typeface="Arial"/>
                <a:cs typeface="Arial"/>
              </a:rPr>
              <a:t>Jarillas</a:t>
            </a:r>
            <a:endParaRPr lang="en-US" dirty="0">
              <a:latin typeface="Arial"/>
              <a:cs typeface="Arial"/>
            </a:endParaRPr>
          </a:p>
          <a:p>
            <a:pPr algn="r"/>
            <a:r>
              <a:rPr lang="en-US" dirty="0">
                <a:latin typeface="Arial"/>
                <a:cs typeface="Arial"/>
              </a:rPr>
              <a:t>Angelica García Gonzalez </a:t>
            </a:r>
          </a:p>
          <a:p>
            <a:pPr algn="r"/>
            <a:r>
              <a:rPr lang="es-MX" noProof="0" dirty="0">
                <a:latin typeface="+mj-lt"/>
              </a:rPr>
              <a:t>Luis Felipe Hernández Morales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F0246C3-9B20-A19B-D6CC-200F9338EEDF}"/>
              </a:ext>
            </a:extLst>
          </p:cNvPr>
          <p:cNvSpPr txBox="1"/>
          <p:nvPr/>
        </p:nvSpPr>
        <p:spPr>
          <a:xfrm>
            <a:off x="4572000" y="3291233"/>
            <a:ext cx="27602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noProof="0" dirty="0">
                <a:latin typeface="+mj-lt"/>
              </a:rPr>
              <a:t>Ing. Mecatrónica </a:t>
            </a:r>
          </a:p>
          <a:p>
            <a:r>
              <a:rPr lang="es-MX" noProof="0" dirty="0">
                <a:latin typeface="+mj-lt"/>
              </a:rPr>
              <a:t>Ing. Mecánica</a:t>
            </a:r>
          </a:p>
          <a:p>
            <a:r>
              <a:rPr lang="es-MX" noProof="0" dirty="0">
                <a:latin typeface="+mj-lt"/>
              </a:rPr>
              <a:t>Ing. Mecánica</a:t>
            </a:r>
          </a:p>
          <a:p>
            <a:r>
              <a:rPr lang="es-MX" noProof="0" dirty="0">
                <a:latin typeface="+mj-lt"/>
              </a:rPr>
              <a:t>Ing. Automotriz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A860CC2-4F74-4388-9F61-F73318D92522}"/>
              </a:ext>
            </a:extLst>
          </p:cNvPr>
          <p:cNvCxnSpPr/>
          <p:nvPr/>
        </p:nvCxnSpPr>
        <p:spPr>
          <a:xfrm>
            <a:off x="1589518" y="3248071"/>
            <a:ext cx="596496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2C433018-931B-AEF2-D17F-C499F1CF21B5}"/>
              </a:ext>
            </a:extLst>
          </p:cNvPr>
          <p:cNvSpPr txBox="1"/>
          <p:nvPr/>
        </p:nvSpPr>
        <p:spPr>
          <a:xfrm>
            <a:off x="2280805" y="2671723"/>
            <a:ext cx="45823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noProof="0" dirty="0">
                <a:solidFill>
                  <a:schemeClr val="lt1"/>
                </a:solidFill>
                <a:latin typeface="+mj-lt"/>
              </a:rPr>
              <a:t>Diseño de Elementos de Máquina 12233A-P25</a:t>
            </a:r>
            <a:br>
              <a:rPr lang="es-MX" noProof="0" dirty="0">
                <a:solidFill>
                  <a:schemeClr val="lt1"/>
                </a:solidFill>
                <a:latin typeface="+mj-lt"/>
              </a:rPr>
            </a:br>
            <a:r>
              <a:rPr lang="es-MX" noProof="0" dirty="0">
                <a:solidFill>
                  <a:schemeClr val="lt1"/>
                </a:solidFill>
                <a:latin typeface="+mj-lt"/>
              </a:rPr>
              <a:t>Docente:  Mtro. José Antonio García Herrera</a:t>
            </a:r>
            <a:endParaRPr lang="es-MX" noProof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3B2C565-8A23-E307-F3FE-19BBE1323938}"/>
              </a:ext>
            </a:extLst>
          </p:cNvPr>
          <p:cNvSpPr txBox="1"/>
          <p:nvPr/>
        </p:nvSpPr>
        <p:spPr>
          <a:xfrm>
            <a:off x="2280805" y="4321552"/>
            <a:ext cx="4582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i="1" noProof="0" dirty="0">
                <a:solidFill>
                  <a:schemeClr val="bg2"/>
                </a:solidFill>
                <a:latin typeface="+mj-lt"/>
              </a:rPr>
              <a:t>Mayo 19,  2025</a:t>
            </a:r>
            <a:endParaRPr lang="es-MX" b="1" i="1" noProof="0" dirty="0">
              <a:solidFill>
                <a:schemeClr val="bg2"/>
              </a:solidFill>
            </a:endParaRPr>
          </a:p>
        </p:txBody>
      </p:sp>
      <p:pic>
        <p:nvPicPr>
          <p:cNvPr id="4" name="Imagen 3" descr="Imagen que contiene juguete, lego, pequeño, tabla&#10;&#10;El contenido generado por IA puede ser incorrecto.">
            <a:extLst>
              <a:ext uri="{FF2B5EF4-FFF2-40B4-BE49-F238E27FC236}">
                <a16:creationId xmlns:a16="http://schemas.microsoft.com/office/drawing/2014/main" id="{BD9A842E-D27E-2569-3601-4D08F82223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24" b="96032" l="3927" r="90838">
                        <a14:foregroundMark x1="8639" y1="46032" x2="9424" y2="66071"/>
                        <a14:foregroundMark x1="4974" y1="52976" x2="6545" y2="59325"/>
                        <a14:foregroundMark x1="3927" y1="44444" x2="3927" y2="44444"/>
                        <a14:foregroundMark x1="7853" y1="66667" x2="13351" y2="65873"/>
                        <a14:foregroundMark x1="31152" y1="90675" x2="35340" y2="90873"/>
                        <a14:foregroundMark x1="36387" y1="93452" x2="47382" y2="93452"/>
                        <a14:foregroundMark x1="37435" y1="96032" x2="41361" y2="96032"/>
                        <a14:foregroundMark x1="18063" y1="79960" x2="16492" y2="79563"/>
                        <a14:foregroundMark x1="17277" y1="78968" x2="22251" y2="77778"/>
                        <a14:foregroundMark x1="33770" y1="43254" x2="34031" y2="47421"/>
                        <a14:foregroundMark x1="91099" y1="16071" x2="90314" y2="18651"/>
                        <a14:foregroundMark x1="63089" y1="10516" x2="67016" y2="9524"/>
                        <a14:foregroundMark x1="3927" y1="55357" x2="3927" y2="56349"/>
                        <a14:foregroundMark x1="77749" y1="71429" x2="77749" y2="7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863195" y="722470"/>
            <a:ext cx="2239532" cy="3163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B1F48-16FD-8C43-2FA4-71391F19A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sfuerzos Mecánicos">
            <a:extLst>
              <a:ext uri="{FF2B5EF4-FFF2-40B4-BE49-F238E27FC236}">
                <a16:creationId xmlns:a16="http://schemas.microsoft.com/office/drawing/2014/main" id="{9FE793B0-7D3A-A12C-4FDB-9A41E1E3F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05500" y="572700"/>
            <a:ext cx="269951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A5F301A-587C-FA7D-57AF-FD2B6FFA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s-MX" sz="2800" noProof="0" dirty="0"/>
              <a:t>Marco teórico</a:t>
            </a:r>
            <a:r>
              <a:rPr lang="es-MX" sz="3200" noProof="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4">
                <a:extLst>
                  <a:ext uri="{FF2B5EF4-FFF2-40B4-BE49-F238E27FC236}">
                    <a16:creationId xmlns:a16="http://schemas.microsoft.com/office/drawing/2014/main" id="{DD0B402F-6F30-CB8B-D3EC-BFD7BFCE38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410" y="397440"/>
                <a:ext cx="8397070" cy="441078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s-MX" sz="1800" b="1" dirty="0">
                    <a:solidFill>
                      <a:srgbClr val="2066B8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Esfuerzos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s-MX" sz="1800" dirty="0"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El </a:t>
                </a:r>
                <a:r>
                  <a:rPr lang="es-MX" sz="1800" b="1" dirty="0"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esfuerzo normal </a:t>
                </a:r>
                <a:r>
                  <a:rPr lang="es-MX" sz="1800" dirty="0"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(σ) se define por la ecuación: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s-MX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s-MX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s-MX" sz="1800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s-MX" sz="1800" dirty="0"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Donde F es la fuerza axial aplicada y A el área transversal.</a:t>
                </a:r>
              </a:p>
              <a:p>
                <a:endParaRPr lang="es-MX" sz="1800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s-MX" sz="1800" dirty="0"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El </a:t>
                </a:r>
                <a:r>
                  <a:rPr lang="es-MX" sz="1800" b="1" dirty="0"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esfuerzo cortante </a:t>
                </a:r>
                <a:r>
                  <a:rPr lang="es-MX" sz="1800" dirty="0"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(τ) debido a fuerzas transversales se calcula mediante: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MX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𝑉𝑄</m:t>
                          </m:r>
                        </m:num>
                        <m:den>
                          <m:r>
                            <a:rPr lang="es-MX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𝐼𝑏</m:t>
                          </m:r>
                        </m:den>
                      </m:f>
                    </m:oMath>
                  </m:oMathPara>
                </a14:m>
                <a:endParaRPr lang="es-MX" sz="1800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s-MX" sz="1800" dirty="0"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Donde V es la fuerza cortante, Q el primer momento del área, I el momento de inercia y b el ancho de la sección.</a:t>
                </a:r>
              </a:p>
              <a:p>
                <a:endParaRPr lang="es-MX" sz="1800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s-MX" sz="1800" dirty="0"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La </a:t>
                </a:r>
                <a:r>
                  <a:rPr lang="es-MX" sz="1800" b="1" dirty="0"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torción</a:t>
                </a:r>
                <a:r>
                  <a:rPr lang="es-MX" sz="1800" dirty="0"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 en elementos circulares se describe por: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80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s-MX" sz="180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𝜏</m:t>
                          </m:r>
                        </m:e>
                        <m:sub>
                          <m:r>
                            <a:rPr lang="es-MX" sz="180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𝑡𝑜𝑟</m:t>
                          </m:r>
                          <m:r>
                            <a:rPr lang="es-MX" sz="18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𝑐</m:t>
                          </m:r>
                          <m:r>
                            <a:rPr lang="es-MX" sz="180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s-MX" sz="1800" i="1" dirty="0" err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ó</m:t>
                          </m:r>
                          <m:r>
                            <a:rPr lang="es-MX" sz="180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s-MX" sz="180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s-MX" sz="180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MX" sz="180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𝑇𝑟</m:t>
                          </m:r>
                        </m:num>
                        <m:den>
                          <m:r>
                            <a:rPr lang="es-MX" sz="180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𝐽</m:t>
                          </m:r>
                        </m:den>
                      </m:f>
                    </m:oMath>
                  </m:oMathPara>
                </a14:m>
                <a:endParaRPr lang="es-MX" sz="1800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s-MX" sz="1800" dirty="0"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Donde T es el torque aplicado, r el radio externo y J el momento polar de inercia.</a:t>
                </a:r>
              </a:p>
              <a:p>
                <a:endParaRPr lang="es-MX" sz="1800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MX" sz="1800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MX" sz="1800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MX" sz="1800" b="1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MX" sz="1800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4">
                <a:extLst>
                  <a:ext uri="{FF2B5EF4-FFF2-40B4-BE49-F238E27FC236}">
                    <a16:creationId xmlns:a16="http://schemas.microsoft.com/office/drawing/2014/main" id="{DD0B402F-6F30-CB8B-D3EC-BFD7BFCE3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10" y="397440"/>
                <a:ext cx="8397070" cy="4410780"/>
              </a:xfrm>
              <a:prstGeom prst="rect">
                <a:avLst/>
              </a:prstGeom>
              <a:blipFill>
                <a:blip r:embed="rId3"/>
                <a:stretch>
                  <a:fillRect l="-581" t="-691" r="-508" b="-234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863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7DCF1-ADCF-A7E3-BD37-3E8DD1D13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2F0A2-0B24-2FEF-CBDF-9665B6D05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s-MX" sz="2800" noProof="0" dirty="0"/>
              <a:t>Marco teórico</a:t>
            </a:r>
            <a:r>
              <a:rPr lang="es-MX" sz="3200" noProof="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4">
                <a:extLst>
                  <a:ext uri="{FF2B5EF4-FFF2-40B4-BE49-F238E27FC236}">
                    <a16:creationId xmlns:a16="http://schemas.microsoft.com/office/drawing/2014/main" id="{4870D16D-138A-C11D-1FC5-E7F0CAF81D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410" y="397440"/>
                <a:ext cx="8397070" cy="441078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s-MX" sz="1800" b="1" dirty="0">
                    <a:solidFill>
                      <a:srgbClr val="2066B8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Deflexión en Flechas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s-MX" sz="1600" dirty="0">
                    <a:latin typeface="+mj-lt"/>
                  </a:rPr>
                  <a:t>La deflexión máxima (δ) de una flecha soportando cargas se obtiene mediante: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sSup>
                            <m:sSupPr>
                              <m:ctrlPr>
                                <a:rPr lang="es-MX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s-MX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s-MX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𝐸𝐼</m:t>
                          </m:r>
                        </m:den>
                      </m:f>
                      <m:r>
                        <a:rPr lang="es-MX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ó</m:t>
                      </m:r>
                      <m:f>
                        <m:fPr>
                          <m:ctrlPr>
                            <a:rPr lang="es-MX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s-MX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MX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  <m:r>
                                <m:rPr>
                                  <m:sty m:val="p"/>
                                </m:rPr>
                                <a:rPr lang="es-MX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</m:e>
                            <m:sup>
                              <m:r>
                                <a:rPr lang="es-MX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s-MX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384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𝐸𝐼</m:t>
                          </m:r>
                        </m:den>
                      </m:f>
                    </m:oMath>
                  </m:oMathPara>
                </a14:m>
                <a:endParaRPr lang="es-MX" sz="16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s-MX" sz="1600" dirty="0">
                    <a:latin typeface="+mj-lt"/>
                  </a:rPr>
                  <a:t>Dependiendo del tipo de carga y soporte, donde F es la fuerza puntual, L la longitud de la flecha, E el módulo de elasticidad e I el momento de inercia.</a:t>
                </a:r>
                <a:endParaRPr lang="es-MX" sz="1600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MX" sz="1800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s-MX" sz="1800" b="1" dirty="0">
                    <a:solidFill>
                      <a:srgbClr val="2066B8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Transmisión de Potencia mediante Engranajes o Poleas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s-MX" sz="1800" dirty="0"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La potencia (P) transmitida se expresa como: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𝑃</m:t>
                      </m:r>
                      <m:r>
                        <a:rPr lang="es-MX" sz="180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s-MX" sz="180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𝑇</m:t>
                      </m:r>
                      <m:r>
                        <a:rPr lang="es-MX" sz="180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es-MX" sz="180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𝜔</m:t>
                      </m:r>
                    </m:oMath>
                  </m:oMathPara>
                </a14:m>
                <a:endParaRPr lang="es-MX" sz="1800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s-MX" sz="1800" dirty="0"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Donde T es el torque y ω la velocidad angular. La relación de transmisión mediante engranajes se determina por: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es-MX" sz="180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s-MX" sz="180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1800" i="1" dirty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800" i="1" dirty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s-MX" sz="1800" i="1" dirty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1800" i="1" dirty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800" i="1" dirty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s-MX" sz="1800" i="1" dirty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s-MX" sz="180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=</m:t>
                      </m:r>
                      <m:f>
                        <m:fPr>
                          <m:ctrlPr>
                            <a:rPr lang="es-MX" sz="180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1800" i="1" dirty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800" i="1" dirty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s-MX" sz="1800" i="1" dirty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1800" i="1" dirty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800" i="1" dirty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s-MX" sz="1800" i="1" dirty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MX" sz="180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s-MX" sz="1800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s-MX" sz="1800" dirty="0"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Siendo Z el número de dientes de cada engranaje o los diámetros respectivos para poleas.</a:t>
                </a:r>
              </a:p>
              <a:p>
                <a:endParaRPr lang="es-MX" sz="1800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MX" sz="1800" b="1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MX" sz="1800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4">
                <a:extLst>
                  <a:ext uri="{FF2B5EF4-FFF2-40B4-BE49-F238E27FC236}">
                    <a16:creationId xmlns:a16="http://schemas.microsoft.com/office/drawing/2014/main" id="{4870D16D-138A-C11D-1FC5-E7F0CAF81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10" y="397440"/>
                <a:ext cx="8397070" cy="4410780"/>
              </a:xfrm>
              <a:prstGeom prst="rect">
                <a:avLst/>
              </a:prstGeom>
              <a:blipFill>
                <a:blip r:embed="rId2"/>
                <a:stretch>
                  <a:fillRect l="-581" t="-691" b="-6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omprensión de las relaciones de transmisión en motores de engranajes">
            <a:extLst>
              <a:ext uri="{FF2B5EF4-FFF2-40B4-BE49-F238E27FC236}">
                <a16:creationId xmlns:a16="http://schemas.microsoft.com/office/drawing/2014/main" id="{56307F7B-ECAE-721A-20AC-51042EFC4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45" r="16045"/>
          <a:stretch/>
        </p:blipFill>
        <p:spPr bwMode="auto">
          <a:xfrm>
            <a:off x="8117096" y="3032760"/>
            <a:ext cx="1026904" cy="113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lecha (ingeniería) - Wikipedia, la enciclopedia libre">
            <a:extLst>
              <a:ext uri="{FF2B5EF4-FFF2-40B4-BE49-F238E27FC236}">
                <a16:creationId xmlns:a16="http://schemas.microsoft.com/office/drawing/2014/main" id="{79F7A301-3DE7-3E7D-6399-E4D4B3658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31" y="1794732"/>
            <a:ext cx="1917249" cy="103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436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3A362-7FE0-2505-5CD6-53DC54B90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AB703-525A-CF07-1820-9296B972D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s-MX" sz="2800" noProof="0" dirty="0"/>
              <a:t>Marco teórico</a:t>
            </a:r>
            <a:r>
              <a:rPr lang="es-MX" sz="3200" noProof="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4">
                <a:extLst>
                  <a:ext uri="{FF2B5EF4-FFF2-40B4-BE49-F238E27FC236}">
                    <a16:creationId xmlns:a16="http://schemas.microsoft.com/office/drawing/2014/main" id="{DC1EEFBD-62BF-163B-11DA-98739C14F1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410" y="397440"/>
                <a:ext cx="8397070" cy="441078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s-MX" sz="1800" b="1" dirty="0">
                    <a:solidFill>
                      <a:srgbClr val="2066B8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Jacobianas de Velocidad y Fuerza</a:t>
                </a:r>
              </a:p>
              <a:p>
                <a:pPr marL="0" indent="0">
                  <a:buNone/>
                </a:pPr>
                <a:r>
                  <a:rPr lang="es-MX" sz="1600" dirty="0">
                    <a:latin typeface="+mj-lt"/>
                  </a:rPr>
                  <a:t>La Jacobiana de velocidad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6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s-MX" sz="16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s-MX" sz="1600" dirty="0">
                    <a:latin typeface="+mj-lt"/>
                  </a:rPr>
                  <a:t>) relaciona velocidades angulares de articulaciones con velocidades lineales del efector final mediante: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̇"/>
                          <m:ctrlPr>
                            <a:rPr lang="es-MX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es-MX" sz="16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s-MX" sz="1600" dirty="0">
                    <a:latin typeface="+mj-lt"/>
                  </a:rPr>
                  <a:t>La Jacobiana de fuerza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6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s-MX" sz="16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s-MX" sz="1600" dirty="0">
                    <a:latin typeface="+mj-lt"/>
                  </a:rPr>
                  <a:t>), definida como la transpuesta inversa de la Jacobiana de velocidad, relaciona las fuerzas y torques externos aplicados al efector final con torques en articulaciones: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s-MX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MX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s-MX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s-MX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s-MX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s-MX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s-MX" sz="1600" dirty="0">
                  <a:latin typeface="+mj-lt"/>
                </a:endParaRPr>
              </a:p>
              <a:p>
                <a:endParaRPr lang="es-MX" sz="1800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MX" sz="1800" b="1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MX" sz="1800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4">
                <a:extLst>
                  <a:ext uri="{FF2B5EF4-FFF2-40B4-BE49-F238E27FC236}">
                    <a16:creationId xmlns:a16="http://schemas.microsoft.com/office/drawing/2014/main" id="{DC1EEFBD-62BF-163B-11DA-98739C14F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10" y="397440"/>
                <a:ext cx="8397070" cy="4410780"/>
              </a:xfrm>
              <a:prstGeom prst="rect">
                <a:avLst/>
              </a:prstGeom>
              <a:blipFill>
                <a:blip r:embed="rId2"/>
                <a:stretch>
                  <a:fillRect l="-581" t="-691" r="-87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Matriz y determinante jacobianos - Wikipedia, la enciclopedia libre">
            <a:extLst>
              <a:ext uri="{FF2B5EF4-FFF2-40B4-BE49-F238E27FC236}">
                <a16:creationId xmlns:a16="http://schemas.microsoft.com/office/drawing/2014/main" id="{F467C324-1746-0042-AE70-09E4445F9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4296" y="3048341"/>
            <a:ext cx="4233644" cy="153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113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FC4E1-643B-7BAC-20C3-0661E4E43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▷ Guía de Uso: Filamento PLA para impresoras 3D">
            <a:extLst>
              <a:ext uri="{FF2B5EF4-FFF2-40B4-BE49-F238E27FC236}">
                <a16:creationId xmlns:a16="http://schemas.microsoft.com/office/drawing/2014/main" id="{D50886BF-F3A8-E3EC-CDCF-9466B9591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9137650" cy="51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C57D47-B597-8524-E4A2-27DC1A78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s-MX" sz="2800" noProof="0" dirty="0"/>
              <a:t>Desarrollo del diseño</a:t>
            </a:r>
            <a:r>
              <a:rPr lang="es-MX" sz="3200" noProof="0" dirty="0"/>
              <a:t>:</a:t>
            </a:r>
          </a:p>
        </p:txBody>
      </p:sp>
      <p:sp>
        <p:nvSpPr>
          <p:cNvPr id="3" name="Marcador de contenido 4">
            <a:extLst>
              <a:ext uri="{FF2B5EF4-FFF2-40B4-BE49-F238E27FC236}">
                <a16:creationId xmlns:a16="http://schemas.microsoft.com/office/drawing/2014/main" id="{73EF7E51-AC8F-AC3A-FE21-46263303F2DB}"/>
              </a:ext>
            </a:extLst>
          </p:cNvPr>
          <p:cNvSpPr txBox="1">
            <a:spLocks/>
          </p:cNvSpPr>
          <p:nvPr/>
        </p:nvSpPr>
        <p:spPr>
          <a:xfrm>
            <a:off x="460704" y="626040"/>
            <a:ext cx="8397070" cy="441078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800" b="1" dirty="0">
                <a:solidFill>
                  <a:srgbClr val="2066B8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Selección y Análisis Estructural del PLA</a:t>
            </a:r>
          </a:p>
          <a:p>
            <a:r>
              <a:rPr lang="es-MX" sz="16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Se selecciono la impresión 3D con PLA porque era la forma más rápida para crear un prototipo funcional y validar su funcionamiento; a esta validación se le suma algunos análisis de elemento finito para piezas y realizar refuerzos en puntos clave.</a:t>
            </a:r>
          </a:p>
          <a:p>
            <a:endParaRPr lang="es-MX" sz="16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800" b="1" dirty="0">
                <a:solidFill>
                  <a:srgbClr val="2066B8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Flechas y Elementos en Torción</a:t>
            </a:r>
          </a:p>
          <a:p>
            <a:r>
              <a:rPr lang="es-MX" sz="16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Con el material proporcionado por la universidad se valido que estos elementos soportaran los toques generados por los motores NEMA 17.</a:t>
            </a:r>
          </a:p>
          <a:p>
            <a:endParaRPr lang="es-MX" sz="16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sz="1800" b="1" dirty="0">
                <a:solidFill>
                  <a:srgbClr val="2066B8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Diseño de Sistema de Transmisión</a:t>
            </a:r>
          </a:p>
          <a:p>
            <a:r>
              <a:rPr lang="es-MX" sz="16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Mediante el diseño y análisis empírico de las fuerzas se buscó garantizar la correcta transmisión de ellas y el desempeño óptimo para tener una relación de posición y eficiencia mecánica correcta.</a:t>
            </a:r>
          </a:p>
          <a:p>
            <a:endParaRPr lang="es-MX" sz="1800" b="1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s-MX" sz="18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033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>
          <a:extLst>
            <a:ext uri="{FF2B5EF4-FFF2-40B4-BE49-F238E27FC236}">
              <a16:creationId xmlns:a16="http://schemas.microsoft.com/office/drawing/2014/main" id="{A78C9666-1387-38E1-4631-CA20BDD95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AD8FC29-7E67-02A6-4EC8-46E49782EF0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MX" noProof="0" dirty="0"/>
              <a:t>4</a:t>
            </a:r>
          </a:p>
        </p:txBody>
      </p:sp>
      <p:sp>
        <p:nvSpPr>
          <p:cNvPr id="7" name="Google Shape;1522;p33">
            <a:extLst>
              <a:ext uri="{FF2B5EF4-FFF2-40B4-BE49-F238E27FC236}">
                <a16:creationId xmlns:a16="http://schemas.microsoft.com/office/drawing/2014/main" id="{5E6C6733-2D84-CC39-2272-654A56E471DE}"/>
              </a:ext>
            </a:extLst>
          </p:cNvPr>
          <p:cNvSpPr txBox="1">
            <a:spLocks/>
          </p:cNvSpPr>
          <p:nvPr/>
        </p:nvSpPr>
        <p:spPr>
          <a:xfrm>
            <a:off x="785575" y="1774674"/>
            <a:ext cx="7572849" cy="163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 Vietnam Pro Black"/>
              <a:buNone/>
              <a:defRPr sz="4500" b="0" i="0" u="none" strike="noStrike" cap="none">
                <a:solidFill>
                  <a:schemeClr val="dk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s-MX" sz="4800" dirty="0">
                <a:latin typeface="+mj-lt"/>
              </a:rPr>
              <a:t>Despiece</a:t>
            </a:r>
            <a:br>
              <a:rPr lang="es-MX" sz="4800" dirty="0">
                <a:latin typeface="+mj-lt"/>
              </a:rPr>
            </a:br>
            <a:r>
              <a:rPr lang="es-MX" sz="2400" dirty="0">
                <a:latin typeface="+mj-lt"/>
              </a:rPr>
              <a:t>(Cálculos de piezas)</a:t>
            </a:r>
          </a:p>
        </p:txBody>
      </p:sp>
    </p:spTree>
    <p:extLst>
      <p:ext uri="{BB962C8B-B14F-4D97-AF65-F5344CB8AC3E}">
        <p14:creationId xmlns:p14="http://schemas.microsoft.com/office/powerpoint/2010/main" val="1582728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68790-422A-F1BD-AD58-D59A99211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4A5FB6CA-0D26-DE97-68FB-8B988B44D5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4873" y="986865"/>
            <a:ext cx="1711037" cy="37864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4">
                <a:extLst>
                  <a:ext uri="{FF2B5EF4-FFF2-40B4-BE49-F238E27FC236}">
                    <a16:creationId xmlns:a16="http://schemas.microsoft.com/office/drawing/2014/main" id="{F2CA99EF-BFD6-260E-5DF5-12D8B9C111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465" y="529058"/>
                <a:ext cx="8397070" cy="441078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s-MX" sz="1800" b="1" dirty="0">
                    <a:solidFill>
                      <a:srgbClr val="2066B8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Cálculos:</a:t>
                </a:r>
              </a:p>
              <a:p>
                <a:r>
                  <a:rPr lang="es-MX" sz="1600" b="1" dirty="0">
                    <a:solidFill>
                      <a:srgbClr val="2066B8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Engrane (2.5cm radio):</a:t>
                </a:r>
              </a:p>
              <a:p>
                <a:r>
                  <a:rPr lang="es-MX" dirty="0">
                    <a:solidFill>
                      <a:schemeClr val="bg1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Motor de T=55 kg/cm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𝑇</m:t>
                      </m:r>
                      <m:r>
                        <a:rPr lang="es-MX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55 </m:t>
                          </m:r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𝑘𝑔</m:t>
                          </m:r>
                        </m:num>
                        <m:den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𝑐𝑚</m:t>
                          </m:r>
                        </m:den>
                      </m:f>
                      <m:r>
                        <a:rPr lang="es-MX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∗</m:t>
                      </m:r>
                      <m:f>
                        <m:fPr>
                          <m:ctrlP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9.807 </m:t>
                          </m:r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𝑁</m:t>
                          </m:r>
                        </m:num>
                        <m:den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𝑘𝑔</m:t>
                          </m:r>
                        </m:den>
                      </m:f>
                      <m:r>
                        <a:rPr lang="es-MX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∗</m:t>
                      </m:r>
                      <m:f>
                        <m:fPr>
                          <m:ctrlP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0.01 </m:t>
                          </m:r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𝑐𝑚</m:t>
                          </m:r>
                        </m:num>
                        <m:den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𝑚</m:t>
                          </m:r>
                        </m:den>
                      </m:f>
                      <m:r>
                        <a:rPr lang="es-MX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=5.397</m:t>
                      </m:r>
                      <m:f>
                        <m:fPr>
                          <m:ctrlP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𝑁</m:t>
                          </m:r>
                        </m:num>
                        <m:den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𝑚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s-MX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r>
                        <a:rPr lang="es-MX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s-MX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0.0275 </m:t>
                                  </m:r>
                                  <m:r>
                                    <a:rPr lang="es-MX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s-MX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=8.984∗</m:t>
                      </m:r>
                      <m:sSup>
                        <m:sSupPr>
                          <m:ctrlP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−7</m:t>
                          </m:r>
                        </m:sup>
                      </m:sSup>
                      <m:sSup>
                        <m:sSupPr>
                          <m:ctrlP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4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𝜏</m:t>
                          </m:r>
                        </m:e>
                        <m:sub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𝑡𝑜𝑟𝑐𝑖</m:t>
                          </m:r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ó</m:t>
                          </m:r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s-MX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𝑇𝑟</m:t>
                          </m:r>
                        </m:num>
                        <m:den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𝐽</m:t>
                          </m:r>
                        </m:den>
                      </m:f>
                      <m:r>
                        <a:rPr lang="es-MX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5.397</m:t>
                          </m:r>
                          <m:f>
                            <m:fPr>
                              <m:ctrlPr>
                                <a:rPr lang="es-MX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s-MX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s-MX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∗0.0275 </m:t>
                          </m:r>
                          <m:r>
                            <a:rPr lang="es-MX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</m:num>
                        <m:den>
                          <m:r>
                            <a:rPr lang="es-MX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8.984∗</m:t>
                          </m:r>
                          <m:sSup>
                            <m:sSupPr>
                              <m:ctrlPr>
                                <a:rPr lang="es-MX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s-MX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MX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−7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MX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s-MX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s-MX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s-MX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0.165 </m:t>
                      </m:r>
                      <m:r>
                        <a:rPr lang="es-MX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𝑀𝑃𝑎</m:t>
                      </m:r>
                    </m:oMath>
                  </m:oMathPara>
                </a14:m>
                <a:endParaRPr lang="es-MX" sz="1800" b="1" dirty="0">
                  <a:solidFill>
                    <a:srgbClr val="2066B8"/>
                  </a:solidFill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MX" sz="1800" b="1" dirty="0">
                  <a:solidFill>
                    <a:srgbClr val="2066B8"/>
                  </a:solidFill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MX" sz="1600" b="1" dirty="0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4">
                <a:extLst>
                  <a:ext uri="{FF2B5EF4-FFF2-40B4-BE49-F238E27FC236}">
                    <a16:creationId xmlns:a16="http://schemas.microsoft.com/office/drawing/2014/main" id="{F2CA99EF-BFD6-260E-5DF5-12D8B9C1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5" y="529058"/>
                <a:ext cx="8397070" cy="4410780"/>
              </a:xfrm>
              <a:prstGeom prst="rect">
                <a:avLst/>
              </a:prstGeom>
              <a:blipFill>
                <a:blip r:embed="rId3"/>
                <a:stretch>
                  <a:fillRect l="-581" t="-83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36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DD3D3-8F29-D1B8-BCAE-2E8C43EC0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4">
                <a:extLst>
                  <a:ext uri="{FF2B5EF4-FFF2-40B4-BE49-F238E27FC236}">
                    <a16:creationId xmlns:a16="http://schemas.microsoft.com/office/drawing/2014/main" id="{EF589A47-4C92-8DDE-684A-DC83096CD4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850" y="189622"/>
                <a:ext cx="8397070" cy="441078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s-MX" sz="1800" b="1" dirty="0">
                    <a:solidFill>
                      <a:srgbClr val="2066B8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Cálculos:</a:t>
                </a:r>
              </a:p>
              <a:p>
                <a:r>
                  <a:rPr lang="es-MX" sz="1600" b="1" dirty="0">
                    <a:solidFill>
                      <a:srgbClr val="2066B8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Base y ejes de motores (área de 5mm x 3mm y 0.9kg):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𝜏</m:t>
                          </m:r>
                        </m:e>
                        <m:sub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𝑉𝑄</m:t>
                          </m:r>
                        </m:num>
                        <m:den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𝐼𝑏</m:t>
                          </m:r>
                        </m:den>
                      </m:f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→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𝑉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=0.9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𝑘𝑔𝑓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∗9.807</m:t>
                      </m:r>
                      <m:f>
                        <m:fPr>
                          <m:ctrlP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𝑁</m:t>
                          </m:r>
                        </m:num>
                        <m:den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𝑘𝑔𝑓</m:t>
                          </m:r>
                        </m:den>
                      </m:f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=8.83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𝑁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→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𝐼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0.005∗</m:t>
                          </m:r>
                          <m:sSup>
                            <m:sSupPr>
                              <m:ctrlPr>
                                <a:rPr lang="es-MX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s-MX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0.003</m:t>
                              </m:r>
                            </m:e>
                            <m:sup>
                              <m:r>
                                <a:rPr lang="es-MX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12</m:t>
                          </m:r>
                        </m:den>
                      </m:f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=1.125∗</m:t>
                      </m:r>
                      <m:sSup>
                        <m:sSupPr>
                          <m:ctrlP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−11</m:t>
                          </m:r>
                        </m:sup>
                      </m:sSup>
                      <m:sSup>
                        <m:sSupPr>
                          <m:ctrlP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4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𝑄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  <m:sup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𝑦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𝑏h</m:t>
                          </m:r>
                        </m:num>
                        <m:den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∗</m:t>
                      </m:r>
                      <m:f>
                        <m:fPr>
                          <m:ctrlP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h</m:t>
                          </m:r>
                        </m:num>
                        <m:den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4</m:t>
                          </m:r>
                        </m:den>
                      </m:f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0.005∗</m:t>
                          </m:r>
                          <m:sSup>
                            <m:sSupPr>
                              <m:ctrlPr>
                                <a:rPr lang="es-MX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s-MX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0.003</m:t>
                              </m:r>
                            </m:e>
                            <m:sup>
                              <m:r>
                                <a:rPr lang="es-MX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8</m:t>
                          </m:r>
                        </m:den>
                      </m:f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=5.625∗</m:t>
                      </m:r>
                      <m:sSup>
                        <m:sSupPr>
                          <m:ctrlP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−9</m:t>
                          </m:r>
                        </m:sup>
                      </m:sSup>
                      <m:sSup>
                        <m:sSupPr>
                          <m:ctrlP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3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es-MX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s-MX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𝜏</m:t>
                          </m:r>
                        </m:e>
                        <m:sub>
                          <m:r>
                            <a:rPr lang="es-MX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s-MX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MX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8.83</m:t>
                          </m:r>
                          <m:r>
                            <a:rPr lang="es-MX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𝑁</m:t>
                          </m:r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es-MX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5.625∗</m:t>
                          </m:r>
                          <m:sSup>
                            <m:sSupPr>
                              <m:ctrlPr>
                                <a:rPr lang="es-MX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s-MX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MX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−9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MX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s-MX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s-MX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1.125∗</m:t>
                          </m:r>
                          <m:sSup>
                            <m:sSupPr>
                              <m:ctrlPr>
                                <a:rPr lang="es-MX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s-MX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MX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−11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MX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s-MX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∗0.005</m:t>
                          </m:r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𝑚</m:t>
                          </m:r>
                        </m:den>
                      </m:f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=0.874 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𝑀𝑃𝑎</m:t>
                      </m:r>
                    </m:oMath>
                  </m:oMathPara>
                </a14:m>
                <a:endParaRPr lang="es-MX" sz="1600" dirty="0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s-MX" sz="1800" b="1" dirty="0">
                  <a:solidFill>
                    <a:srgbClr val="2066B8"/>
                  </a:solidFill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s-MX" sz="1600" b="1" dirty="0">
                    <a:solidFill>
                      <a:srgbClr val="2066B8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Relación de dientes: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s-MX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MX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MX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s-MX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12</m:t>
                          </m:r>
                        </m:num>
                        <m:den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32</m:t>
                          </m:r>
                        </m:den>
                      </m:f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=0.375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s-MX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s-MX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MX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MX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den>
                      </m:f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s-MX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MX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5.397</m:t>
                          </m:r>
                          <m:f>
                            <m:fPr>
                              <m:ctrlPr>
                                <a:rPr lang="es-MX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s-MX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s-MX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den>
                          </m:f>
                        </m:num>
                        <m:den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0.375</m:t>
                          </m:r>
                        </m:den>
                      </m:f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s-MX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14.392</m:t>
                      </m:r>
                      <m:f>
                        <m:fPr>
                          <m:ctrlPr>
                            <a:rPr lang="es-MX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MX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𝑁</m:t>
                          </m:r>
                        </m:num>
                        <m:den>
                          <m:r>
                            <a:rPr lang="es-MX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𝑚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𝑎𝑛𝑔𝑢𝑙𝑜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𝑝𝑜𝑟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𝑝𝑎𝑠𝑜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1.8°±5% 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𝑝𝑒𝑟𝑜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𝑝𝑜𝑟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𝑟𝑒𝑙𝑎𝑐𝑖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ó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𝑎𝑛𝑔</m:t>
                      </m:r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°=1.8∗</m:t>
                      </m:r>
                      <m:f>
                        <m:fPr>
                          <m:ctrlP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12</m:t>
                          </m:r>
                        </m:num>
                        <m:den>
                          <m:r>
                            <a:rPr lang="es-MX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32</m:t>
                          </m:r>
                        </m:den>
                      </m:f>
                      <m:r>
                        <a:rPr lang="es-MX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s-MX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0.675° </m:t>
                      </m:r>
                      <m:r>
                        <a:rPr lang="es-MX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𝑝𝑜𝑟</m:t>
                      </m:r>
                      <m:r>
                        <a:rPr lang="es-MX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s-MX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𝑝𝑎𝑠𝑜</m:t>
                      </m:r>
                    </m:oMath>
                  </m:oMathPara>
                </a14:m>
                <a:endParaRPr lang="es-MX" sz="1600" b="1" dirty="0">
                  <a:solidFill>
                    <a:srgbClr val="2066B8"/>
                  </a:solidFill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4">
                <a:extLst>
                  <a:ext uri="{FF2B5EF4-FFF2-40B4-BE49-F238E27FC236}">
                    <a16:creationId xmlns:a16="http://schemas.microsoft.com/office/drawing/2014/main" id="{EF589A47-4C92-8DDE-684A-DC83096CD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50" y="189622"/>
                <a:ext cx="8397070" cy="4410780"/>
              </a:xfrm>
              <a:prstGeom prst="rect">
                <a:avLst/>
              </a:prstGeom>
              <a:blipFill>
                <a:blip r:embed="rId2"/>
                <a:stretch>
                  <a:fillRect l="-581" t="-69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>
            <a:extLst>
              <a:ext uri="{FF2B5EF4-FFF2-40B4-BE49-F238E27FC236}">
                <a16:creationId xmlns:a16="http://schemas.microsoft.com/office/drawing/2014/main" id="{7699CA12-9993-B535-4064-B0C835BA80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092" y="1591075"/>
            <a:ext cx="1323108" cy="279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68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7BAF7-B106-0BA5-6B39-B307B2928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AE18EC5-8650-FF7A-57F8-B8690EAC98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522" y="2651760"/>
            <a:ext cx="4040955" cy="21728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4AA8574-4D92-3BCA-EE0A-16B6386B5D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3" t="2200"/>
          <a:stretch/>
        </p:blipFill>
        <p:spPr>
          <a:xfrm>
            <a:off x="1773164" y="1021080"/>
            <a:ext cx="2521734" cy="204879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67E636-2181-135B-89F9-C85E853B4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s-MX" sz="2800" noProof="0" dirty="0"/>
              <a:t>Desarrollo del diseño</a:t>
            </a:r>
            <a:r>
              <a:rPr lang="es-MX" sz="3200" noProof="0" dirty="0"/>
              <a:t>:</a:t>
            </a:r>
          </a:p>
        </p:txBody>
      </p:sp>
      <p:sp>
        <p:nvSpPr>
          <p:cNvPr id="3" name="Marcador de contenido 4">
            <a:extLst>
              <a:ext uri="{FF2B5EF4-FFF2-40B4-BE49-F238E27FC236}">
                <a16:creationId xmlns:a16="http://schemas.microsoft.com/office/drawing/2014/main" id="{1C4469A7-00E4-C221-20E6-831E1C7F028A}"/>
              </a:ext>
            </a:extLst>
          </p:cNvPr>
          <p:cNvSpPr txBox="1">
            <a:spLocks/>
          </p:cNvSpPr>
          <p:nvPr/>
        </p:nvSpPr>
        <p:spPr>
          <a:xfrm>
            <a:off x="460704" y="626040"/>
            <a:ext cx="8397070" cy="441078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800" b="1" dirty="0">
                <a:solidFill>
                  <a:srgbClr val="2066B8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Análisis de elemento finito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5AA3086-4EA5-75FA-7CCC-47C1CE9400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287" y="1021080"/>
            <a:ext cx="943294" cy="371837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277167D-6CD1-0513-5E76-E7A40C5805E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0117" y="2033129"/>
            <a:ext cx="2423883" cy="279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85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B2329-325B-894B-CE16-626343724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4">
            <a:extLst>
              <a:ext uri="{FF2B5EF4-FFF2-40B4-BE49-F238E27FC236}">
                <a16:creationId xmlns:a16="http://schemas.microsoft.com/office/drawing/2014/main" id="{F87D0277-3CD3-D7D8-2E9F-01F0E8D7607A}"/>
              </a:ext>
            </a:extLst>
          </p:cNvPr>
          <p:cNvSpPr txBox="1">
            <a:spLocks/>
          </p:cNvSpPr>
          <p:nvPr/>
        </p:nvSpPr>
        <p:spPr>
          <a:xfrm>
            <a:off x="563399" y="85020"/>
            <a:ext cx="8397070" cy="441078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1800" b="1" dirty="0">
                <a:solidFill>
                  <a:srgbClr val="2066B8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Análisis de elemento finito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E38285-BA7F-697F-4B1D-73CA8944F5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160" y="446026"/>
            <a:ext cx="4985382" cy="26705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4CD7CF1-153A-4D08-E3F4-F05F9E80C5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8619" y="2160981"/>
            <a:ext cx="4985382" cy="268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51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>
          <a:extLst>
            <a:ext uri="{FF2B5EF4-FFF2-40B4-BE49-F238E27FC236}">
              <a16:creationId xmlns:a16="http://schemas.microsoft.com/office/drawing/2014/main" id="{D58FACF7-37E9-4930-6EBF-B8C382A8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9D52376-8007-C06F-C32B-FB195C6D9B4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MX" dirty="0"/>
              <a:t>5</a:t>
            </a:r>
            <a:endParaRPr lang="es-MX" noProof="0" dirty="0"/>
          </a:p>
        </p:txBody>
      </p:sp>
      <p:sp>
        <p:nvSpPr>
          <p:cNvPr id="7" name="Google Shape;1522;p33">
            <a:extLst>
              <a:ext uri="{FF2B5EF4-FFF2-40B4-BE49-F238E27FC236}">
                <a16:creationId xmlns:a16="http://schemas.microsoft.com/office/drawing/2014/main" id="{0A693BBF-57E9-8C22-A874-6C800252DDA4}"/>
              </a:ext>
            </a:extLst>
          </p:cNvPr>
          <p:cNvSpPr txBox="1">
            <a:spLocks/>
          </p:cNvSpPr>
          <p:nvPr/>
        </p:nvSpPr>
        <p:spPr>
          <a:xfrm>
            <a:off x="785575" y="1774674"/>
            <a:ext cx="7572849" cy="163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 Vietnam Pro Black"/>
              <a:buNone/>
              <a:defRPr sz="4500" b="0" i="0" u="none" strike="noStrike" cap="none">
                <a:solidFill>
                  <a:schemeClr val="dk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s-MX" sz="4800" dirty="0">
                <a:latin typeface="+mj-lt"/>
              </a:rPr>
              <a:t>Prototipo</a:t>
            </a:r>
            <a:br>
              <a:rPr lang="es-MX" sz="4800" dirty="0">
                <a:latin typeface="+mj-lt"/>
              </a:rPr>
            </a:br>
            <a:r>
              <a:rPr lang="es-MX" sz="2400" dirty="0">
                <a:latin typeface="+mj-lt"/>
              </a:rPr>
              <a:t>(Render y planos)</a:t>
            </a:r>
          </a:p>
        </p:txBody>
      </p:sp>
    </p:spTree>
    <p:extLst>
      <p:ext uri="{BB962C8B-B14F-4D97-AF65-F5344CB8AC3E}">
        <p14:creationId xmlns:p14="http://schemas.microsoft.com/office/powerpoint/2010/main" val="302916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33"/>
          <p:cNvSpPr txBox="1">
            <a:spLocks noGrp="1"/>
          </p:cNvSpPr>
          <p:nvPr>
            <p:ph type="title"/>
          </p:nvPr>
        </p:nvSpPr>
        <p:spPr>
          <a:xfrm>
            <a:off x="785575" y="1774674"/>
            <a:ext cx="7572849" cy="16325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MX" sz="4800" noProof="0" dirty="0">
                <a:latin typeface="+mj-lt"/>
              </a:rPr>
              <a:t>Introducción</a:t>
            </a:r>
            <a:br>
              <a:rPr lang="es-MX" sz="4800" noProof="0" dirty="0">
                <a:latin typeface="+mj-lt"/>
              </a:rPr>
            </a:br>
            <a:r>
              <a:rPr lang="es-MX" sz="2400" noProof="0" dirty="0">
                <a:latin typeface="+mj-lt"/>
              </a:rPr>
              <a:t>(Antecedentes)</a:t>
            </a:r>
            <a:endParaRPr lang="es-MX" sz="4800" noProof="0" dirty="0">
              <a:latin typeface="+mj-lt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9408B1E-F550-C56C-AAC8-7C3B2B3DD20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MX" noProof="0" dirty="0"/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72411-FBD5-E757-2973-16FA755EB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9CE65578-200F-83CB-6D64-96645AE853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72" y="0"/>
            <a:ext cx="72722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2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E4787-CBA3-099C-C23E-F00D63416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48AF3415-727C-C64D-DF3C-6F754FEACF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22476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0" progId="FoxitReader.Document">
                  <p:embed/>
                </p:oleObj>
              </mc:Choice>
              <mc:Fallback>
                <p:oleObj name="PDF" r:id="rId2" imgW="0" imgH="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1524000" y="539750"/>
                        <a:ext cx="6096000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n 3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03CA986A-C5C5-8245-E99C-FDBD542A9B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72" y="0"/>
            <a:ext cx="72722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54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625A6-8C64-250A-D018-A9DE754DF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lego, juguete, pastel, pequeño&#10;&#10;El contenido generado por IA puede ser incorrecto.">
            <a:extLst>
              <a:ext uri="{FF2B5EF4-FFF2-40B4-BE49-F238E27FC236}">
                <a16:creationId xmlns:a16="http://schemas.microsoft.com/office/drawing/2014/main" id="{A1E9EEC6-0B4C-E1FB-6F1F-8565ADCA64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073" y="779145"/>
            <a:ext cx="3756660" cy="3585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 descr="Imagen que contiene juguete, lego, pequeño, tabla&#10;&#10;El contenido generado por IA puede ser incorrecto.">
            <a:extLst>
              <a:ext uri="{FF2B5EF4-FFF2-40B4-BE49-F238E27FC236}">
                <a16:creationId xmlns:a16="http://schemas.microsoft.com/office/drawing/2014/main" id="{7710E1CB-2026-83F1-6208-6102E30FFE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8642" y="1607820"/>
            <a:ext cx="2326223" cy="3078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 descr="Imagen que contiene lego, juguete, pastel, colgando&#10;&#10;El contenido generado por IA puede ser incorrecto.">
            <a:extLst>
              <a:ext uri="{FF2B5EF4-FFF2-40B4-BE49-F238E27FC236}">
                <a16:creationId xmlns:a16="http://schemas.microsoft.com/office/drawing/2014/main" id="{A4649668-2B83-4549-B713-7703C17883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91440"/>
            <a:ext cx="2194559" cy="2480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3500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>
          <a:extLst>
            <a:ext uri="{FF2B5EF4-FFF2-40B4-BE49-F238E27FC236}">
              <a16:creationId xmlns:a16="http://schemas.microsoft.com/office/drawing/2014/main" id="{1F9B1657-D4C2-206B-6994-5E8209D99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BE43A3-7CF5-399B-B3E0-26A88B51CE1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MX" noProof="0" dirty="0"/>
              <a:t>6</a:t>
            </a:r>
          </a:p>
        </p:txBody>
      </p:sp>
      <p:sp>
        <p:nvSpPr>
          <p:cNvPr id="7" name="Google Shape;1522;p33">
            <a:extLst>
              <a:ext uri="{FF2B5EF4-FFF2-40B4-BE49-F238E27FC236}">
                <a16:creationId xmlns:a16="http://schemas.microsoft.com/office/drawing/2014/main" id="{5EDE082E-5914-6BA4-83C3-31A2A7A9F170}"/>
              </a:ext>
            </a:extLst>
          </p:cNvPr>
          <p:cNvSpPr txBox="1">
            <a:spLocks/>
          </p:cNvSpPr>
          <p:nvPr/>
        </p:nvSpPr>
        <p:spPr>
          <a:xfrm>
            <a:off x="785575" y="1774674"/>
            <a:ext cx="7572849" cy="163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 Vietnam Pro Black"/>
              <a:buNone/>
              <a:defRPr sz="4500" b="0" i="0" u="none" strike="noStrike" cap="none">
                <a:solidFill>
                  <a:schemeClr val="dk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s-MX" sz="4800" dirty="0">
                <a:latin typeface="+mj-lt"/>
              </a:rPr>
              <a:t>Armado</a:t>
            </a:r>
            <a:br>
              <a:rPr lang="es-MX" sz="4800" dirty="0">
                <a:latin typeface="+mj-lt"/>
              </a:rPr>
            </a:br>
            <a:r>
              <a:rPr lang="es-MX" sz="2400" dirty="0">
                <a:latin typeface="+mj-lt"/>
              </a:rPr>
              <a:t>(Pruebas)</a:t>
            </a:r>
          </a:p>
        </p:txBody>
      </p:sp>
    </p:spTree>
    <p:extLst>
      <p:ext uri="{BB962C8B-B14F-4D97-AF65-F5344CB8AC3E}">
        <p14:creationId xmlns:p14="http://schemas.microsoft.com/office/powerpoint/2010/main" val="4194163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F4DF8-9094-BA99-6F69-F6EA7705F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4">
            <a:extLst>
              <a:ext uri="{FF2B5EF4-FFF2-40B4-BE49-F238E27FC236}">
                <a16:creationId xmlns:a16="http://schemas.microsoft.com/office/drawing/2014/main" id="{20AD88D8-64D5-48DA-04EF-62F95CA9A7B3}"/>
              </a:ext>
            </a:extLst>
          </p:cNvPr>
          <p:cNvSpPr txBox="1">
            <a:spLocks/>
          </p:cNvSpPr>
          <p:nvPr/>
        </p:nvSpPr>
        <p:spPr>
          <a:xfrm>
            <a:off x="0" y="730815"/>
            <a:ext cx="9144000" cy="202191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2800" b="1" i="1" dirty="0">
                <a:solidFill>
                  <a:srgbClr val="2066B8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Videos de pruebas y armado en WEB:</a:t>
            </a:r>
          </a:p>
          <a:p>
            <a:pPr algn="ctr"/>
            <a:endParaRPr lang="es-MX" sz="1800" b="1" dirty="0">
              <a:solidFill>
                <a:srgbClr val="2066B8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hlinkClick r:id="rId2"/>
            </a:endParaRPr>
          </a:p>
          <a:p>
            <a:pPr algn="ctr"/>
            <a:endParaRPr lang="es-MX" sz="1800" b="1" dirty="0">
              <a:solidFill>
                <a:srgbClr val="2066B8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hlinkClick r:id="rId2"/>
            </a:endParaRPr>
          </a:p>
          <a:p>
            <a:pPr algn="ctr"/>
            <a:r>
              <a:rPr lang="es-MX" sz="1800" b="1" dirty="0">
                <a:solidFill>
                  <a:srgbClr val="2066B8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https://jphajp.github.io/Robotica/Web/Reportes/Teoria/Proy_final/Proy_final.html</a:t>
            </a:r>
            <a:endParaRPr lang="es-MX" sz="1800" b="1" dirty="0">
              <a:solidFill>
                <a:srgbClr val="2066B8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s-MX" sz="1800" b="1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s-MX" sz="18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C28694-0118-2507-5F6D-DAE5AD3CFD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5525" y="2261447"/>
            <a:ext cx="4552950" cy="256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88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>
          <a:extLst>
            <a:ext uri="{FF2B5EF4-FFF2-40B4-BE49-F238E27FC236}">
              <a16:creationId xmlns:a16="http://schemas.microsoft.com/office/drawing/2014/main" id="{A448DEFB-FE9A-FE71-3F5E-D9EC93506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D6C281A-1472-F3B6-D571-A44F92E04D8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MX" dirty="0"/>
              <a:t>7</a:t>
            </a:r>
            <a:endParaRPr lang="es-MX" noProof="0" dirty="0"/>
          </a:p>
        </p:txBody>
      </p:sp>
      <p:sp>
        <p:nvSpPr>
          <p:cNvPr id="7" name="Google Shape;1522;p33">
            <a:extLst>
              <a:ext uri="{FF2B5EF4-FFF2-40B4-BE49-F238E27FC236}">
                <a16:creationId xmlns:a16="http://schemas.microsoft.com/office/drawing/2014/main" id="{3044A0F2-356E-F967-3B57-7D0BF711EEE0}"/>
              </a:ext>
            </a:extLst>
          </p:cNvPr>
          <p:cNvSpPr txBox="1">
            <a:spLocks/>
          </p:cNvSpPr>
          <p:nvPr/>
        </p:nvSpPr>
        <p:spPr>
          <a:xfrm>
            <a:off x="785575" y="1774674"/>
            <a:ext cx="7572849" cy="163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 Vietnam Pro Black"/>
              <a:buNone/>
              <a:defRPr sz="4500" b="0" i="0" u="none" strike="noStrike" cap="none">
                <a:solidFill>
                  <a:schemeClr val="dk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s-MX" sz="4800" dirty="0">
                <a:latin typeface="+mj-lt"/>
              </a:rPr>
              <a:t>Costos</a:t>
            </a:r>
            <a:endParaRPr lang="es-MX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561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798E1-9744-82EA-8AC4-425BCEE9C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71AE533-AE36-EC26-B61B-2289B52E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801" y="194309"/>
            <a:ext cx="5466397" cy="451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95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>
          <a:extLst>
            <a:ext uri="{FF2B5EF4-FFF2-40B4-BE49-F238E27FC236}">
              <a16:creationId xmlns:a16="http://schemas.microsoft.com/office/drawing/2014/main" id="{AAD7C795-C7EA-2CEA-7311-E57A71173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93F15D7-BBEF-BD31-8A84-3CDDD900127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MX" noProof="0" dirty="0"/>
              <a:t>19</a:t>
            </a:r>
          </a:p>
        </p:txBody>
      </p:sp>
      <p:pic>
        <p:nvPicPr>
          <p:cNvPr id="8194" name="Picture 2" descr="In Conclusion Images – Browse 1,700,521 Stock Photos, Vectors, and Video |  Adobe Stock">
            <a:extLst>
              <a:ext uri="{FF2B5EF4-FFF2-40B4-BE49-F238E27FC236}">
                <a16:creationId xmlns:a16="http://schemas.microsoft.com/office/drawing/2014/main" id="{B5742F8A-CF3D-6299-35A1-290E52E23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2066B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6303" y="1498369"/>
            <a:ext cx="5345504" cy="266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618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5A731-F442-4E04-3A1D-D64914B11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F805E54-54CE-1FCD-C6FD-D0984024901F}"/>
              </a:ext>
            </a:extLst>
          </p:cNvPr>
          <p:cNvSpPr txBox="1"/>
          <p:nvPr/>
        </p:nvSpPr>
        <p:spPr>
          <a:xfrm>
            <a:off x="509587" y="163830"/>
            <a:ext cx="8234363" cy="4575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None/>
            </a:pPr>
            <a:r>
              <a:rPr lang="es-MX" sz="1800" kern="100" noProof="0" dirty="0"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En conclusión, el desarrollo del proyecto sirvió para reforzar nuestros conocimientos en el funcionamiento de los distintos elementos mecánicos que se revisaron durante el curso.</a:t>
            </a:r>
          </a:p>
          <a:p>
            <a:endParaRPr lang="es-MX" sz="1800" kern="100" noProof="0" dirty="0">
              <a:latin typeface="+mj-lt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s-MX" sz="1800" b="1" i="1" kern="100" noProof="0" dirty="0"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Puntualmente:</a:t>
            </a:r>
          </a:p>
          <a:p>
            <a:endParaRPr lang="es-MX" sz="18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sz="1800" b="0" i="0" dirty="0">
                <a:solidFill>
                  <a:schemeClr val="bg1"/>
                </a:solidFill>
                <a:effectLst/>
                <a:latin typeface="+mj-lt"/>
              </a:rPr>
              <a:t>Componentes de bajo costo (NEMA-17, ESP32, piezas PLA) y librerías open-</a:t>
            </a:r>
            <a:r>
              <a:rPr lang="es-MX" sz="1800" b="0" i="0" dirty="0" err="1">
                <a:solidFill>
                  <a:schemeClr val="bg1"/>
                </a:solidFill>
                <a:effectLst/>
                <a:latin typeface="+mj-lt"/>
              </a:rPr>
              <a:t>source</a:t>
            </a:r>
            <a:r>
              <a:rPr lang="es-MX" sz="1800" b="0" i="0" dirty="0">
                <a:solidFill>
                  <a:schemeClr val="bg1"/>
                </a:solidFill>
                <a:effectLst/>
                <a:latin typeface="+mj-lt"/>
              </a:rPr>
              <a:t> hicieron el sistema accesible y replicable.</a:t>
            </a:r>
            <a:endParaRPr lang="es-MX" sz="18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sz="1800" b="0" i="0" dirty="0">
                <a:solidFill>
                  <a:schemeClr val="bg1"/>
                </a:solidFill>
                <a:effectLst/>
                <a:latin typeface="+mj-lt"/>
              </a:rPr>
              <a:t>El flujo CAD, modelo cinemático y control (SolidWorks + </a:t>
            </a:r>
            <a:r>
              <a:rPr lang="es-MX" sz="1800" b="0" i="0" dirty="0" err="1">
                <a:solidFill>
                  <a:schemeClr val="bg1"/>
                </a:solidFill>
                <a:effectLst/>
                <a:latin typeface="+mj-lt"/>
              </a:rPr>
              <a:t>Denavit</a:t>
            </a:r>
            <a:r>
              <a:rPr lang="es-MX" sz="1800" b="0" i="0" dirty="0">
                <a:solidFill>
                  <a:schemeClr val="bg1"/>
                </a:solidFill>
                <a:effectLst/>
                <a:latin typeface="+mj-lt"/>
              </a:rPr>
              <a:t>-Hartenberg + Python) garantizó correspondencia entre teoría y hardware.</a:t>
            </a:r>
            <a:endParaRPr lang="es-MX" sz="18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sz="1800" b="0" i="0" dirty="0">
                <a:solidFill>
                  <a:schemeClr val="bg1"/>
                </a:solidFill>
                <a:effectLst/>
                <a:latin typeface="+mj-lt"/>
              </a:rPr>
              <a:t>La reducción mecánica 3 : 1 potenció la resolución de las articulaciones sin complejidad adicional.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sz="1800" dirty="0">
                <a:solidFill>
                  <a:schemeClr val="bg1"/>
                </a:solidFill>
                <a:latin typeface="+mj-lt"/>
              </a:rPr>
              <a:t>El análisis mecánico permitió visualizar elementos y puntos débiles para ser reforzados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sz="1800" b="0" i="0" dirty="0">
                <a:solidFill>
                  <a:schemeClr val="bg1"/>
                </a:solidFill>
                <a:effectLst/>
                <a:latin typeface="+mj-lt"/>
              </a:rPr>
              <a:t>Visión </a:t>
            </a:r>
            <a:r>
              <a:rPr lang="es-MX" sz="1800" b="0" i="0" dirty="0" err="1">
                <a:solidFill>
                  <a:schemeClr val="bg1"/>
                </a:solidFill>
                <a:effectLst/>
                <a:latin typeface="+mj-lt"/>
              </a:rPr>
              <a:t>ArUco</a:t>
            </a:r>
            <a:r>
              <a:rPr lang="es-MX" sz="1800" b="0" i="0" dirty="0">
                <a:solidFill>
                  <a:schemeClr val="bg1"/>
                </a:solidFill>
                <a:effectLst/>
                <a:latin typeface="+mj-lt"/>
              </a:rPr>
              <a:t> y comunicación Bluetooth lograron navegación y manipulación coordinadas.</a:t>
            </a:r>
            <a:endParaRPr lang="es-MX" sz="1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2467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>
          <a:extLst>
            <a:ext uri="{FF2B5EF4-FFF2-40B4-BE49-F238E27FC236}">
              <a16:creationId xmlns:a16="http://schemas.microsoft.com/office/drawing/2014/main" id="{FEE92815-01E5-F193-FF5C-890E398F0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La importancia de dar gracias | Ruiz Healy Times">
            <a:extLst>
              <a:ext uri="{FF2B5EF4-FFF2-40B4-BE49-F238E27FC236}">
                <a16:creationId xmlns:a16="http://schemas.microsoft.com/office/drawing/2014/main" id="{75039488-80E4-3EDC-7D53-1ED35C3FB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6532" y="780"/>
            <a:ext cx="9925914" cy="5213377"/>
          </a:xfrm>
          <a:prstGeom prst="rect">
            <a:avLst/>
          </a:prstGeom>
        </p:spPr>
      </p:pic>
      <p:pic>
        <p:nvPicPr>
          <p:cNvPr id="3" name="Picture 4" descr="Universal Robots - Phillips Machine Tools India">
            <a:extLst>
              <a:ext uri="{FF2B5EF4-FFF2-40B4-BE49-F238E27FC236}">
                <a16:creationId xmlns:a16="http://schemas.microsoft.com/office/drawing/2014/main" id="{61BB8E0C-7687-8D3F-FC0C-C840F150A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7363" y="2607467"/>
            <a:ext cx="2814637" cy="281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007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36CE8-21D0-78AD-762D-595A1ED27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9C847-18E5-F652-0012-AD7DFDF6B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s-MX" noProof="0" dirty="0"/>
              <a:t>Introducción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EA33B5-DE27-41F6-FD35-BA4C97F8B536}"/>
              </a:ext>
            </a:extLst>
          </p:cNvPr>
          <p:cNvSpPr txBox="1"/>
          <p:nvPr/>
        </p:nvSpPr>
        <p:spPr>
          <a:xfrm>
            <a:off x="627629" y="664097"/>
            <a:ext cx="78887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400"/>
              </a:spcAft>
              <a:buNone/>
            </a:pPr>
            <a:r>
              <a:rPr lang="es-MX" sz="1800" kern="100" noProof="0" dirty="0"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Se plantea un estudio integral para el diseño mecánico y análisis estructural dinámico de un robot articulado de tipo serial. Se abordan temas fundamentales del curso "Diseño de Elementos de Máquina", tales como esfuerzos cortantes y normales, torción, deflexión en flechas, selección y diseño de engranajes, transmisión de potencia, y se establece además una correlación explícita con la cinemática del robot, particularmente mediante matrices jacobianas.</a:t>
            </a:r>
          </a:p>
        </p:txBody>
      </p:sp>
      <p:pic>
        <p:nvPicPr>
          <p:cNvPr id="3" name="Picture 2" descr="Analysis of Robotic System Motion in SimMechanics and MATLAB GUI  Environment | IntechOpen">
            <a:extLst>
              <a:ext uri="{FF2B5EF4-FFF2-40B4-BE49-F238E27FC236}">
                <a16:creationId xmlns:a16="http://schemas.microsoft.com/office/drawing/2014/main" id="{80EE86CF-7A26-22B2-A2CA-B0EFD5CBE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10044" y="2571750"/>
            <a:ext cx="4520348" cy="223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017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9C99E-FC0F-73CD-AFDA-DC3711D72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emiconductor Robot Images – Browse 22,265 Stock Photos, Vectors, and Video  | Adobe Stock">
            <a:extLst>
              <a:ext uri="{FF2B5EF4-FFF2-40B4-BE49-F238E27FC236}">
                <a16:creationId xmlns:a16="http://schemas.microsoft.com/office/drawing/2014/main" id="{38D74975-A870-0389-AD2B-ABB44D731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AF42430-B436-B94F-E056-8384C1CF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s-MX" noProof="0" dirty="0"/>
              <a:t>Justificación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86CD6E-CD1A-BEDE-567A-BFAC54C27E09}"/>
              </a:ext>
            </a:extLst>
          </p:cNvPr>
          <p:cNvSpPr txBox="1"/>
          <p:nvPr/>
        </p:nvSpPr>
        <p:spPr>
          <a:xfrm>
            <a:off x="627629" y="1263699"/>
            <a:ext cx="7888741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400"/>
              </a:spcAft>
              <a:buNone/>
            </a:pPr>
            <a:r>
              <a:rPr lang="es-MX" sz="1800" kern="100" noProof="0" dirty="0"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 El estudio de robots articulados resulta fundamental para diversas aplicaciones industriales y de manufactura avanzada.</a:t>
            </a:r>
          </a:p>
          <a:p>
            <a:pPr algn="ctr">
              <a:spcBef>
                <a:spcPts val="800"/>
              </a:spcBef>
              <a:spcAft>
                <a:spcPts val="400"/>
              </a:spcAft>
              <a:buNone/>
            </a:pPr>
            <a:endParaRPr lang="es-MX" sz="1800" kern="100" noProof="0" dirty="0">
              <a:latin typeface="+mn-lt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800"/>
              </a:spcBef>
              <a:spcAft>
                <a:spcPts val="400"/>
              </a:spcAft>
              <a:buNone/>
            </a:pPr>
            <a:r>
              <a:rPr lang="es-MX" sz="1800" kern="100" noProof="0" dirty="0"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 La correcta selección y análisis de elementos mecánicos garantiza un desempeño eficiente, seguro y optimizado de estos sistemas. La implementación mediante impresión 3D con PLA, motores NEMA 17, y la transmisión de potencia mediante engranajes o poleas, permitirán un diseño económico y versátil.</a:t>
            </a:r>
          </a:p>
        </p:txBody>
      </p:sp>
    </p:spTree>
    <p:extLst>
      <p:ext uri="{BB962C8B-B14F-4D97-AF65-F5344CB8AC3E}">
        <p14:creationId xmlns:p14="http://schemas.microsoft.com/office/powerpoint/2010/main" val="834835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F2B9D-DFE3-B378-9B10-428EBFBBF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18E0B-21BC-DAF3-C75C-7D1C2E0C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s-MX" noProof="0" dirty="0"/>
              <a:t>Objetivos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7F9AAA-9C80-128D-D649-289F2364F3AF}"/>
              </a:ext>
            </a:extLst>
          </p:cNvPr>
          <p:cNvSpPr txBox="1"/>
          <p:nvPr/>
        </p:nvSpPr>
        <p:spPr>
          <a:xfrm>
            <a:off x="200024" y="572700"/>
            <a:ext cx="87439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69595" algn="ctr"/>
            <a:r>
              <a:rPr lang="es-MX" sz="2000" dirty="0"/>
              <a:t>Desarrollar el análisis estructural y dinámico integral de un robot articulado, considerando esfuerzos mecánicos, deflexiones, transmisión de potencia y cinemática del movimiento mediante matrices jacobianas de velocidad y fuerza.</a:t>
            </a:r>
            <a:endParaRPr lang="es-MX" sz="20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Marcador de contenido 26">
            <a:extLst>
              <a:ext uri="{FF2B5EF4-FFF2-40B4-BE49-F238E27FC236}">
                <a16:creationId xmlns:a16="http://schemas.microsoft.com/office/drawing/2014/main" id="{F07EE2C9-374B-0D3B-A160-6EADB38E1D1F}"/>
              </a:ext>
            </a:extLst>
          </p:cNvPr>
          <p:cNvSpPr txBox="1">
            <a:spLocks/>
          </p:cNvSpPr>
          <p:nvPr/>
        </p:nvSpPr>
        <p:spPr>
          <a:xfrm>
            <a:off x="533400" y="2438873"/>
            <a:ext cx="8077200" cy="24932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69595" indent="-569595">
              <a:buFont typeface="Wingdings" panose="05000000000000000000" pitchFamily="2" charset="2"/>
              <a:buChar char="v"/>
            </a:pPr>
            <a:r>
              <a:rPr lang="es-MX" sz="1800" dirty="0"/>
              <a:t>Calcular esfuerzos generados en elementos estructurales bajo cargas.</a:t>
            </a:r>
            <a:endParaRPr lang="es-MX" sz="1800" dirty="0">
              <a:ea typeface="Calibri" panose="020F0502020204030204"/>
              <a:cs typeface="Calibri" panose="020F0502020204030204"/>
            </a:endParaRPr>
          </a:p>
          <a:p>
            <a:pPr marL="569595" indent="-569595">
              <a:buFont typeface="Wingdings" panose="05000000000000000000" pitchFamily="2" charset="2"/>
              <a:buChar char="v"/>
            </a:pPr>
            <a:r>
              <a:rPr lang="es-MX" sz="1800" dirty="0"/>
              <a:t>Determinar torque de motores.</a:t>
            </a:r>
            <a:endParaRPr lang="es-MX" sz="1800" dirty="0">
              <a:ea typeface="Calibri" panose="020F0502020204030204"/>
              <a:cs typeface="Calibri" panose="020F0502020204030204"/>
            </a:endParaRPr>
          </a:p>
          <a:p>
            <a:pPr marL="569595" indent="-569595">
              <a:buFont typeface="Wingdings" panose="05000000000000000000" pitchFamily="2" charset="2"/>
              <a:buChar char="v"/>
            </a:pPr>
            <a:r>
              <a:rPr lang="es-MX" sz="1800" dirty="0"/>
              <a:t>Analizar deflexiones en flechas.</a:t>
            </a:r>
            <a:endParaRPr lang="es-MX" sz="1800" dirty="0">
              <a:ea typeface="Calibri" panose="020F0502020204030204"/>
              <a:cs typeface="Calibri" panose="020F0502020204030204"/>
            </a:endParaRPr>
          </a:p>
          <a:p>
            <a:pPr marL="569595" indent="-569595">
              <a:buFont typeface="Wingdings" panose="05000000000000000000" pitchFamily="2" charset="2"/>
              <a:buChar char="v"/>
            </a:pPr>
            <a:r>
              <a:rPr lang="es-MX" sz="1800" dirty="0"/>
              <a:t>Diseñar y dimensionar engranajes y poleas para la adecuada transmisión de potencia, considerando velocidad angular, potencia y torque requerido.</a:t>
            </a:r>
            <a:endParaRPr lang="es-MX" sz="1800" dirty="0">
              <a:ea typeface="Calibri" panose="020F0502020204030204"/>
              <a:cs typeface="Calibri" panose="020F0502020204030204"/>
            </a:endParaRPr>
          </a:p>
          <a:p>
            <a:pPr marL="569595" indent="-569595">
              <a:buFont typeface="Wingdings" panose="05000000000000000000" pitchFamily="2" charset="2"/>
              <a:buChar char="v"/>
            </a:pPr>
            <a:r>
              <a:rPr lang="es-MX" sz="1800" dirty="0"/>
              <a:t>Relación entre parámetros dinámicos del robot y matrices jacobiana. para evaluar velocidades y fuerzas operativas en las articulaciones.</a:t>
            </a:r>
            <a:endParaRPr lang="es-MX" sz="18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8580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>
          <a:extLst>
            <a:ext uri="{FF2B5EF4-FFF2-40B4-BE49-F238E27FC236}">
              <a16:creationId xmlns:a16="http://schemas.microsoft.com/office/drawing/2014/main" id="{7FE3772C-93C7-933A-A0EF-4E5D8B45A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33">
            <a:extLst>
              <a:ext uri="{FF2B5EF4-FFF2-40B4-BE49-F238E27FC236}">
                <a16:creationId xmlns:a16="http://schemas.microsoft.com/office/drawing/2014/main" id="{F9B38B8F-8DD0-2751-994C-A4603802B4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5575" y="1774674"/>
            <a:ext cx="7572849" cy="16325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MX" sz="4800" noProof="0" dirty="0">
                <a:latin typeface="+mj-lt"/>
              </a:rPr>
              <a:t>Plan de plazos</a:t>
            </a:r>
            <a:br>
              <a:rPr lang="es-MX" sz="4800" noProof="0" dirty="0">
                <a:latin typeface="+mj-lt"/>
              </a:rPr>
            </a:br>
            <a:r>
              <a:rPr lang="es-MX" sz="2400" noProof="0" dirty="0">
                <a:latin typeface="+mj-lt"/>
              </a:rPr>
              <a:t>(Cronograma)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13567FC-EC44-08AA-79B5-3E58184FCBC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MX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5514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D83C8-1577-E403-A9BC-127533334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5351AEC-DF40-A1AC-D4A4-BAD0E5BACC1E}"/>
              </a:ext>
            </a:extLst>
          </p:cNvPr>
          <p:cNvSpPr txBox="1"/>
          <p:nvPr/>
        </p:nvSpPr>
        <p:spPr>
          <a:xfrm>
            <a:off x="720000" y="785971"/>
            <a:ext cx="7829640" cy="3755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kern="100" noProof="0" dirty="0">
              <a:effectLst/>
              <a:latin typeface="+mn-lt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E2BF485C-F309-6397-DE9E-27727952D6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701" y="0"/>
            <a:ext cx="75165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4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>
          <a:extLst>
            <a:ext uri="{FF2B5EF4-FFF2-40B4-BE49-F238E27FC236}">
              <a16:creationId xmlns:a16="http://schemas.microsoft.com/office/drawing/2014/main" id="{17DE5AF0-5D20-CB38-4FC4-4A2C057AE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33">
            <a:extLst>
              <a:ext uri="{FF2B5EF4-FFF2-40B4-BE49-F238E27FC236}">
                <a16:creationId xmlns:a16="http://schemas.microsoft.com/office/drawing/2014/main" id="{6A27D465-DFDB-2FF4-4D99-8C43A84CF6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5575" y="1774674"/>
            <a:ext cx="7572849" cy="16325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MX" sz="4800" noProof="0" dirty="0">
                <a:latin typeface="+mj-lt"/>
              </a:rPr>
              <a:t>Diseño general</a:t>
            </a:r>
            <a:br>
              <a:rPr lang="es-MX" sz="4800" noProof="0" dirty="0">
                <a:latin typeface="+mj-lt"/>
              </a:rPr>
            </a:br>
            <a:r>
              <a:rPr lang="es-MX" sz="2400" noProof="0" dirty="0">
                <a:latin typeface="+mj-lt"/>
              </a:rPr>
              <a:t>(</a:t>
            </a:r>
            <a:r>
              <a:rPr lang="es-MX" sz="2400" dirty="0">
                <a:latin typeface="+mj-lt"/>
              </a:rPr>
              <a:t>Necesidades, línea de desarrollo y marco teórico</a:t>
            </a:r>
            <a:r>
              <a:rPr lang="es-MX" sz="2400" noProof="0" dirty="0">
                <a:latin typeface="+mj-lt"/>
              </a:rPr>
              <a:t>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BA9447-8DCE-DC53-C839-924584C08CB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MX" noProof="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80553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B5D9C-73A4-4E97-B88A-F31AC3E00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136EFB17-8A5A-6785-D6BC-265CF81610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481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D7E0D6B-0350-9EDD-7AF5-ED09F3DE3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s-MX" sz="2800" noProof="0" dirty="0"/>
              <a:t>Necesidades del diseño</a:t>
            </a:r>
            <a:r>
              <a:rPr lang="es-MX" sz="3200" noProof="0" dirty="0"/>
              <a:t>: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AB2F41C-C930-286A-404B-AF2C9BED0B8F}"/>
              </a:ext>
            </a:extLst>
          </p:cNvPr>
          <p:cNvSpPr txBox="1">
            <a:spLocks/>
          </p:cNvSpPr>
          <p:nvPr/>
        </p:nvSpPr>
        <p:spPr>
          <a:xfrm>
            <a:off x="720000" y="242303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Black"/>
              <a:buNone/>
              <a:defRPr sz="3000" b="0" i="0" u="none" strike="noStrike" cap="none">
                <a:solidFill>
                  <a:schemeClr val="dk1"/>
                </a:solidFill>
                <a:latin typeface="Be Vietnam Pro Black"/>
                <a:ea typeface="Be Vietnam Pro Black"/>
                <a:cs typeface="Be Vietnam Pro Black"/>
                <a:sym typeface="Be Vietnam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s-MX" sz="2800" dirty="0"/>
              <a:t>Línea de desarrollo</a:t>
            </a:r>
            <a:r>
              <a:rPr lang="es-MX" sz="3200" dirty="0"/>
              <a:t>: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961DD15-92A2-0423-F8ED-F458536E5DC1}"/>
              </a:ext>
            </a:extLst>
          </p:cNvPr>
          <p:cNvSpPr txBox="1">
            <a:spLocks/>
          </p:cNvSpPr>
          <p:nvPr/>
        </p:nvSpPr>
        <p:spPr>
          <a:xfrm>
            <a:off x="587375" y="4023303"/>
            <a:ext cx="1635125" cy="85233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1600" dirty="0"/>
              <a:t>Cálculos analíticos preliminares.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0AAEB88-EFE3-5B28-5ED9-8F1F58787514}"/>
              </a:ext>
            </a:extLst>
          </p:cNvPr>
          <p:cNvSpPr txBox="1"/>
          <p:nvPr/>
        </p:nvSpPr>
        <p:spPr>
          <a:xfrm>
            <a:off x="2382308" y="4023303"/>
            <a:ext cx="1828800" cy="852338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600"/>
            </a:lvl1pPr>
          </a:lstStyle>
          <a:p>
            <a:r>
              <a:rPr lang="es-MX" dirty="0"/>
              <a:t>Modelado CAD (SolidWorks).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788CE90-3D84-69A7-AA3A-39B0A79CB5D8}"/>
              </a:ext>
            </a:extLst>
          </p:cNvPr>
          <p:cNvSpPr txBox="1"/>
          <p:nvPr/>
        </p:nvSpPr>
        <p:spPr>
          <a:xfrm>
            <a:off x="4370916" y="4023303"/>
            <a:ext cx="1765300" cy="85233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600"/>
            </a:lvl1pPr>
          </a:lstStyle>
          <a:p>
            <a:r>
              <a:rPr lang="es-MX" dirty="0"/>
              <a:t>Ajuste del diseño basado en resultados.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F6277B3-C3AA-FA2A-7F0B-24413B255345}"/>
              </a:ext>
            </a:extLst>
          </p:cNvPr>
          <p:cNvSpPr txBox="1"/>
          <p:nvPr/>
        </p:nvSpPr>
        <p:spPr>
          <a:xfrm>
            <a:off x="6296025" y="4023303"/>
            <a:ext cx="2260600" cy="852339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600"/>
            </a:lvl1pPr>
          </a:lstStyle>
          <a:p>
            <a:r>
              <a:rPr lang="es-MX" dirty="0"/>
              <a:t>Impresión 3D del prototipo y pruebas experimentales.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A12D0E-C4F3-AE82-C2B6-3894A579E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8" b="38658"/>
          <a:stretch/>
        </p:blipFill>
        <p:spPr bwMode="auto">
          <a:xfrm>
            <a:off x="1904807" y="2922156"/>
            <a:ext cx="5334386" cy="103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F43F013-0B1A-B8D1-DAC8-527CEAD77617}"/>
              </a:ext>
            </a:extLst>
          </p:cNvPr>
          <p:cNvSpPr txBox="1"/>
          <p:nvPr/>
        </p:nvSpPr>
        <p:spPr>
          <a:xfrm>
            <a:off x="720000" y="708916"/>
            <a:ext cx="79654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Wingdings" panose="05000000000000000000" pitchFamily="2" charset="2"/>
              <a:buChar char="v"/>
            </a:pPr>
            <a:r>
              <a:rPr lang="es-MX" sz="1800" dirty="0"/>
              <a:t>Diseño ligero para aprovechar torque en motores.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s-MX" sz="1800" dirty="0">
                <a:ea typeface="Calibri" panose="020F0502020204030204"/>
                <a:cs typeface="Calibri" panose="020F0502020204030204"/>
              </a:rPr>
              <a:t>Resistencia de componentes contra golpes y desajustes.</a:t>
            </a:r>
          </a:p>
          <a:p>
            <a:pPr algn="ctr">
              <a:buFont typeface="Wingdings" panose="05000000000000000000" pitchFamily="2" charset="2"/>
              <a:buChar char="v"/>
            </a:pPr>
            <a:r>
              <a:rPr lang="es-MX" sz="1800" dirty="0">
                <a:ea typeface="Calibri" panose="020F0502020204030204"/>
                <a:cs typeface="Calibri" panose="020F0502020204030204"/>
              </a:rPr>
              <a:t>Proporcionar una mejor resolución de posición aprovechando la relación de engranes para aumentar la precisión.</a:t>
            </a:r>
          </a:p>
        </p:txBody>
      </p:sp>
    </p:spTree>
    <p:extLst>
      <p:ext uri="{BB962C8B-B14F-4D97-AF65-F5344CB8AC3E}">
        <p14:creationId xmlns:p14="http://schemas.microsoft.com/office/powerpoint/2010/main" val="3157573282"/>
      </p:ext>
    </p:extLst>
  </p:cSld>
  <p:clrMapOvr>
    <a:masterClrMapping/>
  </p:clrMapOvr>
</p:sld>
</file>

<file path=ppt/theme/theme1.xml><?xml version="1.0" encoding="utf-8"?>
<a:theme xmlns:a="http://schemas.openxmlformats.org/drawingml/2006/main" name="Medical Conference Style Presentation by Slidesgo">
  <a:themeElements>
    <a:clrScheme name="Simple Light">
      <a:dk1>
        <a:srgbClr val="2066B8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D51B4AC0861B4DB5520AF56FDE6178" ma:contentTypeVersion="6" ma:contentTypeDescription="Crear nuevo documento." ma:contentTypeScope="" ma:versionID="ab6d4967c3e02f12e9ef04cad716cd65">
  <xsd:schema xmlns:xsd="http://www.w3.org/2001/XMLSchema" xmlns:xs="http://www.w3.org/2001/XMLSchema" xmlns:p="http://schemas.microsoft.com/office/2006/metadata/properties" xmlns:ns3="ec476735-4dec-4152-81c5-9ae33aa3238a" targetNamespace="http://schemas.microsoft.com/office/2006/metadata/properties" ma:root="true" ma:fieldsID="f3766f6b9ab82a6caa9d2f28bace4b1d" ns3:_="">
    <xsd:import namespace="ec476735-4dec-4152-81c5-9ae33aa3238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476735-4dec-4152-81c5-9ae33aa3238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c476735-4dec-4152-81c5-9ae33aa3238a" xsi:nil="true"/>
  </documentManagement>
</p:properties>
</file>

<file path=customXml/itemProps1.xml><?xml version="1.0" encoding="utf-8"?>
<ds:datastoreItem xmlns:ds="http://schemas.openxmlformats.org/officeDocument/2006/customXml" ds:itemID="{A6CF7210-8051-4A59-8A47-49ED6DD8F9BF}">
  <ds:schemaRefs>
    <ds:schemaRef ds:uri="ec476735-4dec-4152-81c5-9ae33aa323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FD06DBC-071D-4205-B563-24FF748ABC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8A4229-13EA-4A3E-9DF8-AED885AA3DE1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ec476735-4dec-4152-81c5-9ae33aa3238a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1138</Words>
  <Application>Microsoft Office PowerPoint</Application>
  <PresentationFormat>Presentación en pantalla (16:9)</PresentationFormat>
  <Paragraphs>119</Paragraphs>
  <Slides>29</Slides>
  <Notes>11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8" baseType="lpstr">
      <vt:lpstr>Raleway</vt:lpstr>
      <vt:lpstr>Wingdings</vt:lpstr>
      <vt:lpstr>Cambria Math</vt:lpstr>
      <vt:lpstr>Inter</vt:lpstr>
      <vt:lpstr>Arial</vt:lpstr>
      <vt:lpstr>Be Vietnam Pro Black</vt:lpstr>
      <vt:lpstr>Calibri</vt:lpstr>
      <vt:lpstr>Medical Conference Style Presentation by Slidesgo</vt:lpstr>
      <vt:lpstr>PDF</vt:lpstr>
      <vt:lpstr>  AruBot Robot articulado + ArUco</vt:lpstr>
      <vt:lpstr>Introducción (Antecedentes)</vt:lpstr>
      <vt:lpstr>Introducción</vt:lpstr>
      <vt:lpstr>Justificación</vt:lpstr>
      <vt:lpstr>Objetivos</vt:lpstr>
      <vt:lpstr>Plan de plazos (Cronograma)</vt:lpstr>
      <vt:lpstr>Presentación de PowerPoint</vt:lpstr>
      <vt:lpstr>Diseño general (Necesidades, línea de desarrollo y marco teórico)</vt:lpstr>
      <vt:lpstr>Necesidades del diseño:</vt:lpstr>
      <vt:lpstr>Marco teórico:</vt:lpstr>
      <vt:lpstr>Marco teórico:</vt:lpstr>
      <vt:lpstr>Marco teórico:</vt:lpstr>
      <vt:lpstr>Desarrollo del diseño:</vt:lpstr>
      <vt:lpstr>4</vt:lpstr>
      <vt:lpstr>Presentación de PowerPoint</vt:lpstr>
      <vt:lpstr>Presentación de PowerPoint</vt:lpstr>
      <vt:lpstr>Desarrollo del diseño:</vt:lpstr>
      <vt:lpstr>Presentación de PowerPoint</vt:lpstr>
      <vt:lpstr>5</vt:lpstr>
      <vt:lpstr>Presentación de PowerPoint</vt:lpstr>
      <vt:lpstr>Presentación de PowerPoint</vt:lpstr>
      <vt:lpstr>Presentación de PowerPoint</vt:lpstr>
      <vt:lpstr>6</vt:lpstr>
      <vt:lpstr>Presentación de PowerPoint</vt:lpstr>
      <vt:lpstr>7</vt:lpstr>
      <vt:lpstr>Presentación de PowerPoint</vt:lpstr>
      <vt:lpstr>19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José Pablo Hernández</dc:creator>
  <cp:lastModifiedBy>HERNANDEZ ALONSO JOSE PABLO</cp:lastModifiedBy>
  <cp:revision>10</cp:revision>
  <dcterms:modified xsi:type="dcterms:W3CDTF">2025-05-19T08:26:22Z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0x0101001FD51B4AC0861B4DB5520AF56FDE6178</vt:lpwstr>
  </property>
</Properties>
</file>